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B\Desktop\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83" y="151426"/>
            <a:ext cx="8614235" cy="64208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358246" cy="3643337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Осенний </a:t>
            </a:r>
            <a:b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звездный час</a:t>
            </a:r>
            <a:endParaRPr lang="ru-RU" sz="7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786322"/>
            <a:ext cx="4214842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Подготовила: 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Н.В.Титова –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 педагог-организатор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МБОУ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</a:rPr>
              <a:t>Илькинская</a:t>
            </a:r>
            <a:r>
              <a:rPr lang="ru-RU" sz="2400" b="1" dirty="0" smtClean="0">
                <a:solidFill>
                  <a:srgbClr val="FF0000"/>
                </a:solidFill>
              </a:rPr>
              <a:t> СОШ»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703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B\Desktop\1300177049_shutterstock_1200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15370" cy="5143536"/>
          </a:xfrm>
          <a:prstGeom prst="rect">
            <a:avLst/>
          </a:prstGeom>
          <a:noFill/>
          <a:ln w="66675" cmpd="thinThick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ru-RU" dirty="0" smtClean="0">
                <a:solidFill>
                  <a:srgbClr val="FF0000"/>
                </a:solidFill>
              </a:rPr>
              <a:t>ТУР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«Овощи и фрукты»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71472" y="428604"/>
            <a:ext cx="221457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im2-tub-ru.yandex.net/i?id=370407838-19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2143116"/>
            <a:ext cx="192882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 Картофель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72198" y="428604"/>
            <a:ext cx="2271722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6116" y="428604"/>
            <a:ext cx="221457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://im3-tub-ru.yandex.net/i?id=17905735-41-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004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4-tub-ru.yandex.net/i?id=445078377-01-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71480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357554" y="4929198"/>
            <a:ext cx="150019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2. Тыква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2143116"/>
            <a:ext cx="150019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Тыква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2143116"/>
            <a:ext cx="150019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3. Свекла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72" y="3500438"/>
            <a:ext cx="221457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86116" y="3500438"/>
            <a:ext cx="228601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43636" y="3500438"/>
            <a:ext cx="235745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http://im7-tub-ru.yandex.net/i?id=1340321-41-7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714348" y="5214950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Морковь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Рисунок 24" descr="http://im4-tub-ru.yandex.net/i?id=494676082-03-7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57187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500430" y="5214950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5. Томат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Рисунок 27" descr="http://im5-tub-ru.yandex.net/i?id=430997248-55-7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57187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6429388" y="5286388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6. Огурец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571480"/>
            <a:ext cx="2286016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643314"/>
            <a:ext cx="2286016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571480"/>
            <a:ext cx="221457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3643314"/>
            <a:ext cx="221457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3643314"/>
            <a:ext cx="2286016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571480"/>
            <a:ext cx="221457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im3-tub-ru.yandex.net/i?id=506986109-44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0-tub-ru.yandex.net/i?id=93306862-43-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71435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3-tub-ru.yandex.net/i?id=313035922-07-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71435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0-tub-ru.yandex.net/i?id=371963871-60-7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6190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5-tub-ru.yandex.net/i?id=368003442-59-7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786190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6-tub-ru.yandex.net/i?id=435150790-67-7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786190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14348" y="2428868"/>
            <a:ext cx="192882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1. Кокос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2428868"/>
            <a:ext cx="192882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3. Инжир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2357430"/>
            <a:ext cx="192882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2. Алыча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5429264"/>
            <a:ext cx="192882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6. Гранат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5429264"/>
            <a:ext cx="192882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Хурма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5429264"/>
            <a:ext cx="192882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5. Авокадо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B\Desktop\024437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15238" cy="5143536"/>
          </a:xfrm>
          <a:prstGeom prst="rect">
            <a:avLst/>
          </a:prstGeom>
          <a:noFill/>
          <a:ln w="66675" cmpd="thinThick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ТУР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B\Desktop\738719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43932" cy="5143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b="1" dirty="0" smtClean="0">
                <a:solidFill>
                  <a:srgbClr val="FF0000"/>
                </a:solidFill>
              </a:rPr>
              <a:t>ТУР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186766" cy="5143536"/>
          </a:xfrm>
          <a:ln w="66675" cmpd="thinThick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«Страны»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2643206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285728"/>
            <a:ext cx="2643206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3429000"/>
            <a:ext cx="2857520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3429000"/>
            <a:ext cx="2857520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285728"/>
            <a:ext cx="2714644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MTB\Desktop\warnet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476491" cy="2428892"/>
          </a:xfrm>
          <a:prstGeom prst="rect">
            <a:avLst/>
          </a:prstGeom>
          <a:noFill/>
        </p:spPr>
      </p:pic>
      <p:pic>
        <p:nvPicPr>
          <p:cNvPr id="2051" name="Picture 3" descr="C:\Users\MTB\Desktop\sk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4"/>
            <a:ext cx="2500330" cy="2428892"/>
          </a:xfrm>
          <a:prstGeom prst="rect">
            <a:avLst/>
          </a:prstGeom>
          <a:noFill/>
        </p:spPr>
      </p:pic>
      <p:pic>
        <p:nvPicPr>
          <p:cNvPr id="2052" name="Picture 4" descr="C:\Users\MTB\Desktop\Grand-Canal,-Venice,-Ita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8604"/>
            <a:ext cx="2571741" cy="2357454"/>
          </a:xfrm>
          <a:prstGeom prst="rect">
            <a:avLst/>
          </a:prstGeom>
          <a:noFill/>
        </p:spPr>
      </p:pic>
      <p:pic>
        <p:nvPicPr>
          <p:cNvPr id="2053" name="Picture 5" descr="C:\Users\MTB\Desktop\d49f1f1510743f61701fcc2ab48951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571876"/>
            <a:ext cx="2714644" cy="2428892"/>
          </a:xfrm>
          <a:prstGeom prst="rect">
            <a:avLst/>
          </a:prstGeom>
          <a:noFill/>
        </p:spPr>
      </p:pic>
      <p:pic>
        <p:nvPicPr>
          <p:cNvPr id="2054" name="Picture 6" descr="C:\Users\MTB\Desktop\37866716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571877"/>
            <a:ext cx="2571768" cy="250033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48" y="285728"/>
            <a:ext cx="192882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1. Бельгия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3429000"/>
            <a:ext cx="192882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</a:rPr>
              <a:t>. Греция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3429000"/>
            <a:ext cx="23574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4. Голландия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285728"/>
            <a:ext cx="192882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2. Россия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285728"/>
            <a:ext cx="192882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3. Италия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B\Desktop\3772532_29584_5509751_wallpaper_autumn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15370" cy="5357850"/>
          </a:xfrm>
          <a:prstGeom prst="rect">
            <a:avLst/>
          </a:prstGeom>
          <a:noFill/>
          <a:ln w="66675" cmpd="thinThick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ФИНАЛ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186766" cy="521497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5000" b="1" dirty="0" smtClean="0">
                <a:solidFill>
                  <a:srgbClr val="FFFF00"/>
                </a:solidFill>
              </a:rPr>
              <a:t>Листопад</a:t>
            </a:r>
            <a:endParaRPr lang="ru-RU" sz="15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82</Words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Осенний  звездный час</vt:lpstr>
      <vt:lpstr>I ТУР</vt:lpstr>
      <vt:lpstr>Слайд 3</vt:lpstr>
      <vt:lpstr>Слайд 4</vt:lpstr>
      <vt:lpstr>II ТУР</vt:lpstr>
      <vt:lpstr>III ТУР</vt:lpstr>
      <vt:lpstr>Слайд 7</vt:lpstr>
      <vt:lpstr>ФИНАЛ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 звездный час</dc:title>
  <dc:creator>MTB</dc:creator>
  <cp:lastModifiedBy>MTB</cp:lastModifiedBy>
  <cp:revision>18</cp:revision>
  <dcterms:created xsi:type="dcterms:W3CDTF">2011-12-15T10:09:14Z</dcterms:created>
  <dcterms:modified xsi:type="dcterms:W3CDTF">2011-12-19T05:57:55Z</dcterms:modified>
</cp:coreProperties>
</file>