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E84501-FE6D-47D9-B05C-C1FD2D4F665A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1A0572-37AF-40D3-BD98-8CB40F4ECF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381000"/>
            <a:ext cx="7286676" cy="5262578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Линейная функция и ее график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Учиться:</a:t>
            </a:r>
          </a:p>
          <a:p>
            <a:r>
              <a:rPr lang="ru-RU" dirty="0" smtClean="0"/>
              <a:t> находить значения функции, заданной формулой; </a:t>
            </a:r>
          </a:p>
          <a:p>
            <a:r>
              <a:rPr lang="ru-RU" dirty="0" smtClean="0"/>
              <a:t>строить график линейной функции;</a:t>
            </a:r>
          </a:p>
          <a:p>
            <a:r>
              <a:rPr lang="ru-RU" dirty="0" smtClean="0"/>
              <a:t> определять как влияет угловой коэффициент прямой на расположение графика линейной функции.</a:t>
            </a:r>
          </a:p>
          <a:p>
            <a:pPr>
              <a:buNone/>
            </a:pPr>
            <a:r>
              <a:rPr lang="ru-RU" dirty="0" smtClean="0"/>
              <a:t>Развивать: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кругозор,     логическое    мышление,     внимание,     культуру математической речи,</a:t>
            </a:r>
          </a:p>
          <a:p>
            <a:pPr>
              <a:buNone/>
            </a:pPr>
            <a:r>
              <a:rPr lang="ru-RU" dirty="0" smtClean="0"/>
              <a:t>Прививать: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интерес к изучению математики.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1408" t="2256" r="2817" b="3007"/>
          <a:stretch>
            <a:fillRect/>
          </a:stretch>
        </p:blipFill>
        <p:spPr bwMode="auto">
          <a:xfrm>
            <a:off x="1857356" y="428604"/>
            <a:ext cx="6500858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1142976" y="357166"/>
            <a:ext cx="7671225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4849" t="4255" r="4639" b="2128"/>
          <a:stretch>
            <a:fillRect/>
          </a:stretch>
        </p:blipFill>
        <p:spPr bwMode="auto">
          <a:xfrm>
            <a:off x="2857488" y="428604"/>
            <a:ext cx="400052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 l="7273" t="4620" r="5455" b="5294"/>
          <a:stretch>
            <a:fillRect/>
          </a:stretch>
        </p:blipFill>
        <p:spPr bwMode="auto">
          <a:xfrm>
            <a:off x="3214678" y="3643314"/>
            <a:ext cx="342902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7635" t="21212" r="4139" b="6061"/>
          <a:stretch>
            <a:fillRect/>
          </a:stretch>
        </p:blipFill>
        <p:spPr bwMode="auto">
          <a:xfrm>
            <a:off x="1214414" y="1928802"/>
            <a:ext cx="742952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25084" t="18114" r="6395" b="6666"/>
          <a:stretch>
            <a:fillRect/>
          </a:stretch>
        </p:blipFill>
        <p:spPr bwMode="auto">
          <a:xfrm>
            <a:off x="1643042" y="1214422"/>
            <a:ext cx="571504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608363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 каким важнейшим понятием математики мы познакомились при изучении этой главы?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 такое область определения функции?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 такое область значений функции?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 какой функцией мы познакомились в этой главе?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Что является графиком линейной функции?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Сколько точек достаточно определить для построения графика линейной функции?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071678"/>
            <a:ext cx="7498080" cy="21431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Домашнее задание:</a:t>
            </a:r>
            <a:br>
              <a:rPr lang="ru-RU" dirty="0" smtClean="0"/>
            </a:br>
            <a:r>
              <a:rPr lang="ru-RU" dirty="0" smtClean="0"/>
              <a:t>№ 326, № 327</a:t>
            </a:r>
            <a:br>
              <a:rPr lang="ru-RU" dirty="0" smtClean="0"/>
            </a:br>
            <a:r>
              <a:rPr lang="ru-RU" dirty="0" smtClean="0"/>
              <a:t>* № 342 (а)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281</TotalTime>
  <Words>72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Линейная функция и ее график</vt:lpstr>
      <vt:lpstr>Цели урока:</vt:lpstr>
      <vt:lpstr>Слайд 3</vt:lpstr>
      <vt:lpstr>Слайд 4</vt:lpstr>
      <vt:lpstr>Слайд 5</vt:lpstr>
      <vt:lpstr>Слайд 6</vt:lpstr>
      <vt:lpstr>Слайд 7</vt:lpstr>
      <vt:lpstr>С каким важнейшим понятием математики мы познакомились при изучении этой главы?  Что такое область определения функции?  Что такое область значений функции?  С какой функцией мы познакомились в этой главе?  Что является графиком линейной функции?  Сколько точек достаточно определить для построения графика линейной функции?</vt:lpstr>
      <vt:lpstr>Домашнее задание: № 326, № 327 * № 342 (а) 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Линейная функция и ее график</dc:title>
  <dc:creator>user</dc:creator>
  <cp:lastModifiedBy>Caif</cp:lastModifiedBy>
  <cp:revision>30</cp:revision>
  <dcterms:created xsi:type="dcterms:W3CDTF">2010-10-21T08:43:11Z</dcterms:created>
  <dcterms:modified xsi:type="dcterms:W3CDTF">2011-11-28T16:56:16Z</dcterms:modified>
</cp:coreProperties>
</file>