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</p:sldMasterIdLst>
  <p:sldIdLst>
    <p:sldId id="256" r:id="rId6"/>
    <p:sldId id="268" r:id="rId7"/>
    <p:sldId id="294" r:id="rId8"/>
    <p:sldId id="295" r:id="rId9"/>
    <p:sldId id="261" r:id="rId10"/>
    <p:sldId id="262" r:id="rId11"/>
    <p:sldId id="263" r:id="rId12"/>
    <p:sldId id="279" r:id="rId13"/>
    <p:sldId id="266" r:id="rId14"/>
    <p:sldId id="296" r:id="rId15"/>
    <p:sldId id="267" r:id="rId16"/>
    <p:sldId id="277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283" r:id="rId25"/>
    <p:sldId id="281" r:id="rId26"/>
    <p:sldId id="292" r:id="rId27"/>
    <p:sldId id="293" r:id="rId28"/>
    <p:sldId id="290" r:id="rId29"/>
    <p:sldId id="289" r:id="rId30"/>
    <p:sldId id="276" r:id="rId31"/>
    <p:sldId id="259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7" r:id="rId40"/>
    <p:sldId id="304" r:id="rId41"/>
    <p:sldId id="308" r:id="rId42"/>
    <p:sldId id="305" r:id="rId43"/>
    <p:sldId id="306" r:id="rId44"/>
    <p:sldId id="309" r:id="rId45"/>
    <p:sldId id="310" r:id="rId46"/>
    <p:sldId id="311" r:id="rId47"/>
    <p:sldId id="312" r:id="rId48"/>
    <p:sldId id="313" r:id="rId49"/>
    <p:sldId id="314" r:id="rId50"/>
    <p:sldId id="317" r:id="rId51"/>
    <p:sldId id="315" r:id="rId52"/>
    <p:sldId id="320" r:id="rId53"/>
    <p:sldId id="316" r:id="rId54"/>
    <p:sldId id="322" r:id="rId55"/>
    <p:sldId id="323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F0E"/>
    <a:srgbClr val="00D000"/>
    <a:srgbClr val="33CC33"/>
    <a:srgbClr val="18BA37"/>
    <a:srgbClr val="104815"/>
    <a:srgbClr val="00EA00"/>
    <a:srgbClr val="176713"/>
    <a:srgbClr val="1CDE41"/>
    <a:srgbClr val="009900"/>
    <a:srgbClr val="0929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72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385B-E43E-4411-840A-3CE2D479F18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D24CE-1FD6-4C6A-903D-A413FB0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gorod.tomsk.ru/i/u/8897/123.jpg" TargetMode="Externa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Autofit/>
          </a:bodyPr>
          <a:lstStyle/>
          <a:p>
            <a:r>
              <a:rPr lang="ru-RU" sz="7200" b="1" cap="all" dirty="0" smtClean="0">
                <a:ln w="9000" cmpd="sng">
                  <a:solidFill>
                    <a:srgbClr val="09290C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 у нас на посиделках</a:t>
            </a:r>
            <a:endParaRPr lang="ru-RU" sz="7200" b="1" cap="all" dirty="0">
              <a:ln w="9000" cmpd="sng">
                <a:solidFill>
                  <a:srgbClr val="09290C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ПОЗНАВАТЕЛЬНО-РАЗВЛЕКАТЕЛЬНАЯ ПРОГРАММА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      ОЙ, ДЕВЧОНКИ-ХОХОТУШКИ</a:t>
            </a:r>
            <a:br>
              <a:rPr lang="ru-RU" sz="3600" b="1" dirty="0" smtClean="0"/>
            </a:br>
            <a:r>
              <a:rPr lang="ru-RU" sz="3600" b="1" dirty="0" smtClean="0"/>
              <a:t>      ЗАТЕВАЙТЕ-КА ЧАСТУШКИ</a:t>
            </a:r>
            <a:endParaRPr lang="ru-RU" sz="3600" b="1" dirty="0"/>
          </a:p>
        </p:txBody>
      </p:sp>
      <p:pic>
        <p:nvPicPr>
          <p:cNvPr id="19459" name="Picture 3" descr="C:\Documents and Settings\Валентина\Мои документы\Мои рисунки\самовар\Recoverd_jpg_file(55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7272808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САМОВАР – АТРИБУТ      РУССКОГО ЧАПИИЯ</a:t>
            </a:r>
            <a:endParaRPr lang="ru-RU" b="1" dirty="0"/>
          </a:p>
        </p:txBody>
      </p:sp>
      <p:pic>
        <p:nvPicPr>
          <p:cNvPr id="7170" name="Picture 2" descr="C:\Documents and Settings\Валентина\Мои документы\Мои рисунки\самовар\самовар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7200800" cy="49685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</a:t>
            </a:r>
            <a:r>
              <a:rPr lang="ru-RU" b="1" dirty="0" smtClean="0"/>
              <a:t>РУССКОЕ ЧАЕПИТИЕ</a:t>
            </a:r>
            <a:endParaRPr lang="ru-RU" b="1" dirty="0"/>
          </a:p>
        </p:txBody>
      </p:sp>
      <p:pic>
        <p:nvPicPr>
          <p:cNvPr id="14" name="Picture 5" descr="MPj0433790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600200"/>
            <a:ext cx="3096344" cy="452596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Самовары появились только  в 1740 году.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На Руси любили чай и  умели его вкусно заваривать.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 Использовали для этого особо душистые и полезные травы.</a:t>
            </a:r>
          </a:p>
          <a:p>
            <a:r>
              <a:rPr lang="ru-RU" dirty="0" smtClean="0"/>
              <a:t>К началу</a:t>
            </a:r>
            <a:r>
              <a:rPr lang="en-US" dirty="0" smtClean="0"/>
              <a:t>XIX</a:t>
            </a:r>
            <a:r>
              <a:rPr lang="ru-RU" dirty="0" smtClean="0"/>
              <a:t>века выработался русский ритуал чаепития.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ТУЛЬСКИЕ САМОВАРЫ</a:t>
            </a:r>
            <a:endParaRPr lang="ru-RU" b="1" dirty="0"/>
          </a:p>
        </p:txBody>
      </p:sp>
      <p:pic>
        <p:nvPicPr>
          <p:cNvPr id="4" name="i-main-pic" descr="Картинка 1 из 4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5656" y="1484313"/>
            <a:ext cx="7344816" cy="5113039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Изображение 0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77403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Изображение 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756084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Изображение 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756084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Изображение 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756084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Валентина\Мои документы\Мои рисунки\самовар\чаепитие в мытищах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1556792"/>
            <a:ext cx="7416824" cy="504055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38237"/>
          </a:xfrm>
        </p:spPr>
        <p:txBody>
          <a:bodyPr>
            <a:noAutofit/>
          </a:bodyPr>
          <a:lstStyle/>
          <a:p>
            <a:r>
              <a:rPr lang="ru-RU" b="1" dirty="0" smtClean="0"/>
              <a:t>         Конкурс </a:t>
            </a:r>
            <a:br>
              <a:rPr lang="ru-RU" b="1" dirty="0" smtClean="0"/>
            </a:br>
            <a:r>
              <a:rPr lang="ru-RU" b="1" dirty="0" smtClean="0"/>
              <a:t>            «картинная галерея»</a:t>
            </a:r>
            <a:endParaRPr lang="ru-RU" b="1" dirty="0"/>
          </a:p>
        </p:txBody>
      </p:sp>
    </p:spTree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Новая папка сервир. стола\самовар\чаепитие\kustodiev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260648"/>
            <a:ext cx="7488832" cy="6336704"/>
          </a:xfrm>
          <a:prstGeom prst="rect">
            <a:avLst/>
          </a:prstGeom>
        </p:spPr>
      </p:pic>
      <p:pic>
        <p:nvPicPr>
          <p:cNvPr id="4" name="Picture 2" descr="H:\Новая папка сервир. стола\самовар\чаепитие\kustodiev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56048" y="413048"/>
            <a:ext cx="7488832" cy="633670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"/>
            <a:ext cx="47160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«Добро сидеть за самоваром!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И пить из блюдца не спеша.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Поёт, горит, исходит жаром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Его славянская душа!»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" name="Picture 3" descr="C:\Documents and Settings\Валентина\Мои документы\Мои рисунки\самовар\МАЛЬЧИ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6408712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756084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Валентина\Мои документы\Мои рисунки\самовар\к.маковский за чаем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7488832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В.ПЕРОВ </a:t>
            </a:r>
            <a:br>
              <a:rPr lang="ru-RU" b="1" dirty="0" smtClean="0"/>
            </a:br>
            <a:r>
              <a:rPr lang="ru-RU" b="1" dirty="0" smtClean="0"/>
              <a:t>«ЧАЕПИТИЕ В МЫТИЩАХ»</a:t>
            </a:r>
            <a:endParaRPr lang="ru-RU" b="1" dirty="0"/>
          </a:p>
        </p:txBody>
      </p:sp>
      <p:pic>
        <p:nvPicPr>
          <p:cNvPr id="5" name="Picture 2" descr="C:\Documents and Settings\Валентина\Мои документы\Мои рисунки\самовар\чаепитие в мытищах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1556792"/>
            <a:ext cx="7344816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Б.М.КУСТОДИЕВ </a:t>
            </a:r>
            <a:br>
              <a:rPr lang="ru-RU" b="1" dirty="0" smtClean="0"/>
            </a:br>
            <a:r>
              <a:rPr lang="ru-RU" b="1" dirty="0" smtClean="0"/>
              <a:t>«КУПЧИХА ЗА ЧАЕМ» </a:t>
            </a:r>
            <a:endParaRPr lang="ru-RU" b="1" dirty="0"/>
          </a:p>
        </p:txBody>
      </p:sp>
      <p:pic>
        <p:nvPicPr>
          <p:cNvPr id="15362" name="Picture 2" descr="C:\Documents and Settings\Валентина\Мои документы\Мои рисунки\самовар\купчиха на балконе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7416823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В.ВАСНЕЦОВ </a:t>
            </a:r>
            <a:br>
              <a:rPr lang="ru-RU" b="1" dirty="0" smtClean="0"/>
            </a:br>
            <a:r>
              <a:rPr lang="ru-RU" b="1" dirty="0" smtClean="0"/>
              <a:t>«ЧАЕПИТИЕ В ПРАКТИРЕ»</a:t>
            </a:r>
            <a:endParaRPr lang="ru-RU" b="1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336" y="1600200"/>
            <a:ext cx="73893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К.МАКОВСКИЙ </a:t>
            </a:r>
            <a:br>
              <a:rPr lang="ru-RU" b="1" dirty="0" smtClean="0"/>
            </a:br>
            <a:r>
              <a:rPr lang="ru-RU" b="1" dirty="0" smtClean="0"/>
              <a:t>«ЗА ЧАЕМ»</a:t>
            </a:r>
            <a:endParaRPr lang="ru-RU" b="1" dirty="0"/>
          </a:p>
        </p:txBody>
      </p:sp>
      <p:pic>
        <p:nvPicPr>
          <p:cNvPr id="16386" name="Picture 2" descr="C:\Documents and Settings\Валентина\Мои документы\Мои рисунки\самовар\к.маковский за чаем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7416824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КОНКУРС </a:t>
            </a:r>
            <a:br>
              <a:rPr lang="ru-RU" b="1" dirty="0" smtClean="0"/>
            </a:br>
            <a:r>
              <a:rPr lang="ru-RU" b="1" dirty="0" smtClean="0"/>
              <a:t>     «ВЕСЁЛЫЕ ХУДОЖНИКИ»</a:t>
            </a:r>
            <a:endParaRPr lang="ru-RU" b="1" dirty="0"/>
          </a:p>
        </p:txBody>
      </p:sp>
      <p:pic>
        <p:nvPicPr>
          <p:cNvPr id="20482" name="Picture 2" descr="C:\Documents and Settings\Валентина\Мои документы\Мои рисунки\самовар\часи самовар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7344816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ПРАВИЛА ЧАЕПИТИЯ</a:t>
            </a:r>
            <a:endParaRPr lang="ru-RU" sz="5400" b="1" dirty="0">
              <a:ln>
                <a:prstDash val="solid"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 smtClean="0"/>
              <a:t>Нельзя за столом пересаживаться с места на место.</a:t>
            </a:r>
          </a:p>
          <a:p>
            <a:r>
              <a:rPr lang="ru-RU" sz="3500" b="1" dirty="0" smtClean="0"/>
              <a:t>Когда чай пили с топленым молоком, то пенку давали младшему из мальчиков, </a:t>
            </a:r>
          </a:p>
          <a:p>
            <a:pPr>
              <a:buNone/>
            </a:pPr>
            <a:r>
              <a:rPr lang="ru-RU" sz="3500" b="1" dirty="0" smtClean="0"/>
              <a:t>    чтобы борода росла.</a:t>
            </a:r>
          </a:p>
          <a:p>
            <a:r>
              <a:rPr lang="ru-RU" sz="3500" b="1" dirty="0" smtClean="0"/>
              <a:t>Чашку, закончив чай пить, переворачивали на блюдце.</a:t>
            </a:r>
          </a:p>
          <a:p>
            <a:r>
              <a:rPr lang="ru-RU" sz="3500" b="1" dirty="0" smtClean="0"/>
              <a:t>Неперевернутая чашка на блюдце означает: налейте еще!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ЛИТЕРАТУРНЫЙ КОНКУРС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r>
              <a:rPr lang="ru-RU" sz="4000" b="1" dirty="0" smtClean="0"/>
              <a:t>Я пригласил своего спутника выпить вместе стакан чая, ибо со мной был чугунный чайник – единственная отрада моя в путешествиях по Кавказу.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М.ЛЕРМОНТОВ</a:t>
            </a:r>
            <a:br>
              <a:rPr lang="ru-RU" sz="3600" b="1" dirty="0" smtClean="0"/>
            </a:br>
            <a:r>
              <a:rPr lang="ru-RU" sz="3600" b="1" dirty="0" smtClean="0"/>
              <a:t>«ГЕРОЙ НАШЕГО ВРЕМЕНИ»</a:t>
            </a:r>
            <a:endParaRPr lang="ru-RU" sz="3600" b="1" dirty="0"/>
          </a:p>
        </p:txBody>
      </p:sp>
      <p:pic>
        <p:nvPicPr>
          <p:cNvPr id="27650" name="Picture 2" descr="C:\Documents and Settings\Валентина\Мои документы\Мои рисунки\самовар\ЛЕРМОНТОВ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4752528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      ВСПОМНИМ РУССКИЕ ОБЫЧАИ, </a:t>
            </a:r>
            <a:br>
              <a:rPr lang="ru-RU" sz="3200" b="1" dirty="0" smtClean="0"/>
            </a:br>
            <a:r>
              <a:rPr lang="ru-RU" sz="3200" b="1" dirty="0" smtClean="0"/>
              <a:t>      ВСПОМНИМ НАШУ СТАРИНУ!</a:t>
            </a:r>
            <a:endParaRPr lang="ru-RU" sz="3200" b="1" dirty="0"/>
          </a:p>
        </p:txBody>
      </p:sp>
      <p:pic>
        <p:nvPicPr>
          <p:cNvPr id="8" name="Picture 5" descr="C:\Documents and Settings\Валентина\Мои документы\Мои рисунки\самовар\на стол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6912768" cy="47098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908720"/>
            <a:ext cx="7427168" cy="475252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-А на белой </a:t>
            </a:r>
            <a:r>
              <a:rPr lang="ru-RU" sz="4800" b="1" dirty="0" err="1" smtClean="0"/>
              <a:t>табуреточке</a:t>
            </a:r>
            <a:r>
              <a:rPr lang="ru-RU" sz="4800" b="1" dirty="0" smtClean="0"/>
              <a:t>, да на вышитой салфеточке самовар стоит, словно жар горит.</a:t>
            </a:r>
            <a:br>
              <a:rPr lang="ru-RU" sz="4800" b="1" dirty="0" smtClean="0"/>
            </a:br>
            <a:endParaRPr lang="ru-RU" sz="4800" b="1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К.ЧУКОВСКИЙ</a:t>
            </a:r>
            <a:br>
              <a:rPr lang="ru-RU" b="1" dirty="0" smtClean="0"/>
            </a:br>
            <a:r>
              <a:rPr lang="ru-RU" b="1" dirty="0" smtClean="0"/>
              <a:t>«ФЕДОРИНО ГОРЕ»</a:t>
            </a:r>
            <a:endParaRPr lang="ru-RU" b="1" dirty="0"/>
          </a:p>
        </p:txBody>
      </p:sp>
      <p:pic>
        <p:nvPicPr>
          <p:cNvPr id="28674" name="Picture 2" descr="C:\Documents and Settings\Валентина\Мои документы\Мои рисунки\самовар\ФЕДОРИНО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5184576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632271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-Савельич внёс  за мною погребец, потребовал огня, чтобы готовить чай, который никогда так не оказался мне нужен.</a:t>
            </a:r>
            <a:br>
              <a:rPr lang="ru-RU" sz="3600" b="1" dirty="0" smtClean="0"/>
            </a:br>
            <a:endParaRPr lang="ru-RU" sz="3600" b="1" dirty="0"/>
          </a:p>
        </p:txBody>
      </p:sp>
    </p:spTree>
  </p:cSld>
  <p:clrMapOvr>
    <a:masterClrMapping/>
  </p:clrMapOvr>
  <p:transition spd="slow">
    <p:cover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А.С.ПУШКИН </a:t>
            </a:r>
            <a:br>
              <a:rPr lang="ru-RU" b="1" dirty="0" smtClean="0"/>
            </a:br>
            <a:r>
              <a:rPr lang="ru-RU" b="1" dirty="0" smtClean="0"/>
              <a:t>«КАПИТАНСКАЯ ДОЧКА»</a:t>
            </a:r>
            <a:endParaRPr lang="ru-RU" b="1" dirty="0"/>
          </a:p>
        </p:txBody>
      </p:sp>
      <p:pic>
        <p:nvPicPr>
          <p:cNvPr id="29698" name="Picture 2" descr="C:\Documents and Settings\Валентина\Мои документы\Мои рисунки\самовар\ПУШКИН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4608512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-Пошла Муха на базар и купила самовар.</a:t>
            </a:r>
            <a:br>
              <a:rPr lang="ru-RU" sz="6600" b="1" dirty="0" smtClean="0"/>
            </a:br>
            <a:endParaRPr lang="ru-RU" sz="6600" b="1" dirty="0"/>
          </a:p>
        </p:txBody>
      </p:sp>
    </p:spTree>
  </p:cSld>
  <p:clrMapOvr>
    <a:masterClrMapping/>
  </p:clrMapOvr>
  <p:transition spd="slow">
    <p:cover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К.ЧУКОВСКИЙ</a:t>
            </a:r>
            <a:br>
              <a:rPr lang="ru-RU" b="1" dirty="0" smtClean="0"/>
            </a:br>
            <a:r>
              <a:rPr lang="ru-RU" b="1" dirty="0" smtClean="0"/>
              <a:t>«МУХА-ЦОКОТУХА»</a:t>
            </a:r>
            <a:endParaRPr lang="ru-RU" b="1" dirty="0"/>
          </a:p>
        </p:txBody>
      </p:sp>
      <p:pic>
        <p:nvPicPr>
          <p:cNvPr id="21506" name="Picture 2" descr="C:\Documents and Settings\Валентина\Мои документы\Мои рисунки\самовар\муха с самоваром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7560840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5890666"/>
          </a:xfrm>
        </p:spPr>
        <p:txBody>
          <a:bodyPr>
            <a:normAutofit/>
          </a:bodyPr>
          <a:lstStyle/>
          <a:p>
            <a:r>
              <a:rPr lang="ru-RU" b="1" dirty="0" smtClean="0"/>
              <a:t>-Я признаться не охотник до чаю: напиток дорогой, и цена на сахар поднялась немилосердно.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 spd="slow">
    <p:cover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Н.В.ГОГОЛЬ</a:t>
            </a:r>
            <a:br>
              <a:rPr lang="ru-RU" b="1" dirty="0" smtClean="0"/>
            </a:br>
            <a:r>
              <a:rPr lang="ru-RU" b="1" dirty="0" smtClean="0"/>
              <a:t>«МЁРТВЫЕ ДУШИ»</a:t>
            </a:r>
            <a:endParaRPr lang="ru-RU" b="1" dirty="0"/>
          </a:p>
        </p:txBody>
      </p:sp>
      <p:pic>
        <p:nvPicPr>
          <p:cNvPr id="30722" name="Picture 2" descr="C:\Documents and Settings\Валентина\Мои документы\Мои рисунки\самовар\ГОГОЛЬ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0808"/>
            <a:ext cx="4896544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91680" y="404664"/>
            <a:ext cx="7200800" cy="645333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-Я хочу напиться чаю,</a:t>
            </a:r>
            <a:br>
              <a:rPr lang="ru-RU" sz="4800" b="1" dirty="0" smtClean="0"/>
            </a:br>
            <a:r>
              <a:rPr lang="ru-RU" sz="4800" b="1" dirty="0" smtClean="0"/>
              <a:t>К самовару подбегаю,</a:t>
            </a:r>
            <a:br>
              <a:rPr lang="ru-RU" sz="4800" b="1" dirty="0" smtClean="0"/>
            </a:br>
            <a:r>
              <a:rPr lang="ru-RU" sz="4800" b="1" dirty="0" smtClean="0"/>
              <a:t>Но пузатый от меня</a:t>
            </a:r>
            <a:br>
              <a:rPr lang="ru-RU" sz="4800" b="1" dirty="0" smtClean="0"/>
            </a:br>
            <a:r>
              <a:rPr lang="ru-RU" sz="4800" b="1" dirty="0" smtClean="0"/>
              <a:t>Убежал, как от огня.</a:t>
            </a:r>
            <a:br>
              <a:rPr lang="ru-RU" sz="4800" b="1" dirty="0" smtClean="0"/>
            </a:br>
            <a:endParaRPr lang="ru-RU" sz="4800" b="1" dirty="0"/>
          </a:p>
        </p:txBody>
      </p:sp>
    </p:spTree>
  </p:cSld>
  <p:clrMapOvr>
    <a:masterClrMapping/>
  </p:clrMapOvr>
  <p:transition spd="slow">
    <p:cover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К.ЧУКОВСКИЙ«МОЙДОДЫР»</a:t>
            </a:r>
            <a:endParaRPr lang="ru-RU" sz="3600" b="1" dirty="0"/>
          </a:p>
        </p:txBody>
      </p:sp>
      <p:pic>
        <p:nvPicPr>
          <p:cNvPr id="31747" name="Picture 3" descr="C:\Documents and Settings\Валентина\Мои документы\Мои рисунки\самовар\1МОЙДОДЫР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00808"/>
            <a:ext cx="4719588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КИТАЙСКОЕ ЧАЕПИТИЕ</a:t>
            </a:r>
            <a:endParaRPr lang="ru-RU" b="1" dirty="0"/>
          </a:p>
        </p:txBody>
      </p:sp>
      <p:pic>
        <p:nvPicPr>
          <p:cNvPr id="26626" name="Picture 2" descr="C:\Documents and Settings\Валентина\Мои документы\Мои рисунки\самовар\КИТАЙСКОЕ ЧАЕПИТИЕ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7056784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ЧАСТУШЕК О САМОВАРЕ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2530" name="Picture 2" descr="C:\Documents and Settings\Валентина\Мои документы\Мои рисунки\самовар\самовар с бубликами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7200800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КОНКУРС</a:t>
            </a:r>
            <a:br>
              <a:rPr lang="ru-RU" b="1" dirty="0" smtClean="0"/>
            </a:br>
            <a:r>
              <a:rPr lang="ru-RU" b="1" dirty="0" smtClean="0"/>
              <a:t>«ДОСКАЖИ ПОСЛОВИЦУ»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23728" y="1988840"/>
            <a:ext cx="6192688" cy="460851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За чаем не скучаем …</a:t>
            </a:r>
          </a:p>
          <a:p>
            <a:r>
              <a:rPr lang="ru-RU" sz="4000" b="1" dirty="0" smtClean="0"/>
              <a:t>С чая лиха …</a:t>
            </a:r>
          </a:p>
          <a:p>
            <a:r>
              <a:rPr lang="ru-RU" sz="4000" b="1" dirty="0" smtClean="0"/>
              <a:t>Пей чай,  …                                                        </a:t>
            </a:r>
          </a:p>
          <a:p>
            <a:r>
              <a:rPr lang="ru-RU" sz="4000" b="1" dirty="0" smtClean="0"/>
              <a:t>Чай пить –  …                                                      </a:t>
            </a:r>
          </a:p>
          <a:p>
            <a:r>
              <a:rPr lang="ru-RU" sz="4000" b="1" dirty="0" smtClean="0"/>
              <a:t>Выпей чайку …</a:t>
            </a:r>
            <a:endParaRPr lang="ru-RU" sz="4000" b="1" dirty="0"/>
          </a:p>
        </p:txBody>
      </p:sp>
    </p:spTree>
  </p:cSld>
  <p:clrMapOvr>
    <a:masterClrMapping/>
  </p:clrMapOvr>
  <p:transition spd="slow">
    <p:strips dir="r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567464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*  За чаем не скучаем                                      - по три чашки выпиваем .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* С чая лиха не бывает!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* Пей чай, не вдавайся в печаль!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* Чай пить – приятно жить.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* Выпей чайку – позабудешь тоску.</a:t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  <p:transition spd="slow">
    <p:strips dir="l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КОНКУРС ЗАГАДОК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1600200"/>
            <a:ext cx="3236168" cy="492514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1. Из горячего колодца</a:t>
            </a:r>
          </a:p>
          <a:p>
            <a:pPr>
              <a:buNone/>
            </a:pPr>
            <a:r>
              <a:rPr lang="ru-RU" sz="1600" dirty="0" smtClean="0"/>
              <a:t>       Через нос водица льётся</a:t>
            </a:r>
          </a:p>
          <a:p>
            <a:r>
              <a:rPr lang="ru-RU" sz="1600" dirty="0" smtClean="0"/>
              <a:t>2. Много её – беда!  Мало её –      беда! Нужна она всегда, больше, чем еда.      </a:t>
            </a:r>
          </a:p>
          <a:p>
            <a:r>
              <a:rPr lang="ru-RU" sz="1600" dirty="0" smtClean="0"/>
              <a:t>3. Был листок зелёным,</a:t>
            </a:r>
          </a:p>
          <a:p>
            <a:pPr>
              <a:buNone/>
            </a:pPr>
            <a:r>
              <a:rPr lang="ru-RU" sz="1600" dirty="0" smtClean="0"/>
              <a:t>       Стал чёрным, сушёным.          </a:t>
            </a:r>
          </a:p>
          <a:p>
            <a:r>
              <a:rPr lang="ru-RU" sz="1600" dirty="0" smtClean="0"/>
              <a:t>4. Бел, как снег, в чести у всех.</a:t>
            </a:r>
          </a:p>
          <a:p>
            <a:pPr>
              <a:buNone/>
            </a:pPr>
            <a:r>
              <a:rPr lang="ru-RU" sz="1600" dirty="0" smtClean="0"/>
              <a:t>       В рот попал, там и пропал.         </a:t>
            </a:r>
          </a:p>
          <a:p>
            <a:r>
              <a:rPr lang="ru-RU" sz="1600" dirty="0" smtClean="0"/>
              <a:t>5. В печь сперва его сажают, а попозже вынимают, </a:t>
            </a:r>
          </a:p>
          <a:p>
            <a:pPr>
              <a:buNone/>
            </a:pPr>
            <a:r>
              <a:rPr lang="ru-RU" sz="1600" dirty="0" smtClean="0"/>
              <a:t>       А как выйдет он оттуда, то кладут его на блюдо</a:t>
            </a:r>
          </a:p>
          <a:p>
            <a:r>
              <a:rPr lang="ru-RU" sz="1600" dirty="0" smtClean="0"/>
              <a:t>6.Что на сковородку наливают, </a:t>
            </a:r>
          </a:p>
          <a:p>
            <a:r>
              <a:rPr lang="ru-RU" sz="1600" dirty="0" smtClean="0"/>
              <a:t>Вчетверо сгибают,</a:t>
            </a:r>
          </a:p>
          <a:p>
            <a:pPr>
              <a:buNone/>
            </a:pPr>
            <a:r>
              <a:rPr lang="ru-RU" sz="1600" dirty="0" smtClean="0"/>
              <a:t>       Да в сметану макают? 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6096" y="1600200"/>
            <a:ext cx="3250704" cy="5645223"/>
          </a:xfrm>
        </p:spPr>
        <p:txBody>
          <a:bodyPr>
            <a:noAutofit/>
          </a:bodyPr>
          <a:lstStyle/>
          <a:p>
            <a:r>
              <a:rPr lang="ru-RU" sz="1600" dirty="0" smtClean="0"/>
              <a:t>7.Сверху дыра,</a:t>
            </a:r>
          </a:p>
          <a:p>
            <a:r>
              <a:rPr lang="ru-RU" sz="1600" dirty="0" smtClean="0"/>
              <a:t>Снизу дыра,</a:t>
            </a:r>
          </a:p>
          <a:p>
            <a:r>
              <a:rPr lang="ru-RU" sz="1600" dirty="0" smtClean="0"/>
              <a:t>А посередине – </a:t>
            </a:r>
          </a:p>
          <a:p>
            <a:r>
              <a:rPr lang="ru-RU" sz="1600" dirty="0" smtClean="0"/>
              <a:t>Огонь да вода. </a:t>
            </a:r>
          </a:p>
          <a:p>
            <a:r>
              <a:rPr lang="ru-RU" sz="1600" dirty="0" smtClean="0"/>
              <a:t>8.Ножек четыре,</a:t>
            </a:r>
          </a:p>
          <a:p>
            <a:r>
              <a:rPr lang="ru-RU" sz="1600" dirty="0" smtClean="0"/>
              <a:t>Шляпок одна.</a:t>
            </a:r>
          </a:p>
          <a:p>
            <a:r>
              <a:rPr lang="ru-RU" sz="1600" dirty="0" smtClean="0"/>
              <a:t>Нужен, коль станет</a:t>
            </a:r>
          </a:p>
          <a:p>
            <a:r>
              <a:rPr lang="ru-RU" sz="1600" dirty="0" smtClean="0"/>
              <a:t>Чаёвничать вся семья. </a:t>
            </a:r>
          </a:p>
          <a:p>
            <a:r>
              <a:rPr lang="ru-RU" sz="1600" dirty="0" smtClean="0"/>
              <a:t>9.Маленькое, сдобное</a:t>
            </a:r>
          </a:p>
          <a:p>
            <a:r>
              <a:rPr lang="ru-RU" sz="1600" dirty="0" smtClean="0"/>
              <a:t>Колесо съедобное.</a:t>
            </a:r>
          </a:p>
          <a:p>
            <a:r>
              <a:rPr lang="ru-RU" sz="1600" dirty="0" smtClean="0"/>
              <a:t>Я одна тебя не съем,</a:t>
            </a:r>
          </a:p>
          <a:p>
            <a:r>
              <a:rPr lang="ru-RU" sz="1600" dirty="0" smtClean="0"/>
              <a:t>Разделю ребяткам всем. </a:t>
            </a:r>
          </a:p>
          <a:p>
            <a:r>
              <a:rPr lang="ru-RU" sz="1600" dirty="0" smtClean="0"/>
              <a:t>10.Цветом жёлт и ароматен.</a:t>
            </a:r>
          </a:p>
          <a:p>
            <a:r>
              <a:rPr lang="ru-RU" sz="1600" dirty="0" smtClean="0"/>
              <a:t>В чай кладут и чай приятен.</a:t>
            </a:r>
          </a:p>
          <a:p>
            <a:r>
              <a:rPr lang="ru-RU" sz="1600" dirty="0" smtClean="0"/>
              <a:t>Только очень кислый он.</a:t>
            </a:r>
          </a:p>
          <a:p>
            <a:r>
              <a:rPr lang="ru-RU" sz="1600" dirty="0" smtClean="0"/>
              <a:t>А зовут его …</a:t>
            </a:r>
          </a:p>
          <a:p>
            <a:endParaRPr lang="ru-RU" sz="1400" dirty="0"/>
          </a:p>
        </p:txBody>
      </p:sp>
    </p:spTree>
  </p:cSld>
  <p:clrMapOvr>
    <a:masterClrMapping/>
  </p:clrMapOvr>
  <p:transition spd="slow">
    <p:wedg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ТАНЦЕВАЛЬНЫЙ КОНКУРС</a:t>
            </a:r>
            <a:endParaRPr lang="ru-RU" b="1" dirty="0"/>
          </a:p>
        </p:txBody>
      </p:sp>
      <p:pic>
        <p:nvPicPr>
          <p:cNvPr id="23554" name="Picture 2" descr="C:\Documents and Settings\Валентина\Мои документы\Мои рисунки\самовар\Recoverd_jpg_file(65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268760"/>
            <a:ext cx="7049757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КОНКУРС-ИГРА </a:t>
            </a:r>
            <a:br>
              <a:rPr lang="ru-RU" b="1" dirty="0" smtClean="0"/>
            </a:br>
            <a:r>
              <a:rPr lang="ru-RU" b="1" dirty="0" smtClean="0"/>
              <a:t>«РАЗДУЙ САМОВАР»</a:t>
            </a:r>
            <a:endParaRPr lang="ru-RU" b="1" dirty="0"/>
          </a:p>
        </p:txBody>
      </p:sp>
      <p:pic>
        <p:nvPicPr>
          <p:cNvPr id="24578" name="Picture 2" descr="C:\Documents and Settings\Валентина\Мои документы\Мои рисунки\самовар\девочка самоваром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6912768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КОНКУРС</a:t>
            </a:r>
            <a:br>
              <a:rPr lang="ru-RU" b="1" dirty="0" smtClean="0"/>
            </a:br>
            <a:r>
              <a:rPr lang="ru-RU" b="1" dirty="0" smtClean="0"/>
              <a:t>«ПОДЕЛИСЬ ЗАВАРКОЙ»</a:t>
            </a:r>
            <a:endParaRPr lang="ru-RU" b="1" dirty="0"/>
          </a:p>
        </p:txBody>
      </p:sp>
      <p:pic>
        <p:nvPicPr>
          <p:cNvPr id="32770" name="Picture 2" descr="C:\Documents and Settings\Валентина\Мои документы\Мои рисунки\самовар\заварка на руках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6480720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ВИКТОРИНА </a:t>
            </a:r>
            <a:br>
              <a:rPr lang="ru-RU" b="1" dirty="0" smtClean="0"/>
            </a:br>
            <a:r>
              <a:rPr lang="ru-RU" b="1" dirty="0" smtClean="0"/>
              <a:t>«РУССКИЙ ЧАЙ»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23728" y="1988840"/>
            <a:ext cx="6563072" cy="4536504"/>
          </a:xfrm>
        </p:spPr>
        <p:txBody>
          <a:bodyPr>
            <a:noAutofit/>
          </a:bodyPr>
          <a:lstStyle/>
          <a:p>
            <a:r>
              <a:rPr lang="ru-RU" sz="2400" dirty="0" smtClean="0"/>
              <a:t>-Кто открыл чай?                                                       </a:t>
            </a:r>
          </a:p>
          <a:p>
            <a:r>
              <a:rPr lang="ru-RU" sz="2400" dirty="0" smtClean="0"/>
              <a:t>-Чем полезен чай для организма человека?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2400" dirty="0" smtClean="0"/>
              <a:t>-Сколько лет прошло, как открыли чай?                        </a:t>
            </a:r>
          </a:p>
          <a:p>
            <a:r>
              <a:rPr lang="ru-RU" sz="2400" dirty="0" smtClean="0"/>
              <a:t>-Назовите родину чая.                                                      </a:t>
            </a:r>
          </a:p>
          <a:p>
            <a:r>
              <a:rPr lang="ru-RU" sz="2400" dirty="0" smtClean="0"/>
              <a:t>-В какой стране пьют чай больше всего?                        </a:t>
            </a:r>
          </a:p>
          <a:p>
            <a:r>
              <a:rPr lang="ru-RU" sz="2400" dirty="0" smtClean="0"/>
              <a:t>-Какой чай считается идеальным: с добавками или нет?  </a:t>
            </a:r>
          </a:p>
          <a:p>
            <a:r>
              <a:rPr lang="ru-RU" sz="2400" dirty="0" smtClean="0"/>
              <a:t>-В чём нужно дома хранить чай?             </a:t>
            </a:r>
          </a:p>
          <a:p>
            <a:r>
              <a:rPr lang="ru-RU" sz="2400" dirty="0" smtClean="0"/>
              <a:t>-Каковы сроки хранения чая?</a:t>
            </a:r>
            <a:endParaRPr lang="ru-RU" sz="2400" dirty="0"/>
          </a:p>
        </p:txBody>
      </p:sp>
    </p:spTree>
  </p:cSld>
  <p:clrMapOvr>
    <a:masterClrMapping/>
  </p:clrMapOvr>
  <p:transition spd="slow">
    <p:push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       НАЛИВАЙТЕ НЕ СТЕСНЯЙТЕСЬ,</a:t>
            </a:r>
            <a:br>
              <a:rPr lang="ru-RU" sz="3200" b="1" dirty="0" smtClean="0"/>
            </a:br>
            <a:r>
              <a:rPr lang="ru-RU" sz="3200" b="1" dirty="0" smtClean="0"/>
              <a:t>        СЛАДКИМ ЧАЕМ ЗАБАВЛЯЙТЕСЬ!</a:t>
            </a:r>
            <a:endParaRPr lang="ru-RU" sz="3200" b="1" dirty="0"/>
          </a:p>
        </p:txBody>
      </p:sp>
      <p:pic>
        <p:nvPicPr>
          <p:cNvPr id="35842" name="Picture 2" descr="C:\Documents and Settings\Валентина\Мои документы\Мои рисунки\самовар\СНЕДЬ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6840760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ПРИЯТНОГО ЧАЕПИТИЯ!!!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5602" name="Picture 2" descr="C:\Documents and Settings\Валентина\Мои документы\Мои рисунки\самовар\Recoverd_jpg_file(66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7265781" cy="49251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/>
              <a:t>ЯПОНСКОЕ ЧАЕПИТИЕ</a:t>
            </a:r>
            <a:endParaRPr lang="ru-RU" dirty="0"/>
          </a:p>
        </p:txBody>
      </p:sp>
      <p:pic>
        <p:nvPicPr>
          <p:cNvPr id="3" name="Содержимое 3" descr="pix_12632771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556792"/>
            <a:ext cx="7416824" cy="482453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 ДО НОВЫХ ВСТРЕЧ!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I:\фотографии\JPEG Camera file(759)(1)\Recoverd_jpg_file(62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ПРЕЗЕНТАЦИЮ ПОДГОТОВИЛА:</a:t>
            </a:r>
            <a:br>
              <a:rPr lang="ru-RU" sz="3200" b="1" dirty="0" smtClean="0"/>
            </a:br>
            <a:r>
              <a:rPr lang="ru-RU" sz="3200" b="1" dirty="0" smtClean="0"/>
              <a:t>АКСЁНОВА ВАЛЕНТИНА </a:t>
            </a:r>
            <a:r>
              <a:rPr lang="ru-RU" sz="3200" b="1" dirty="0" smtClean="0"/>
              <a:t>ЯКОВЛЕВНА</a:t>
            </a:r>
            <a:br>
              <a:rPr lang="ru-RU" sz="3200" b="1" dirty="0" smtClean="0"/>
            </a:br>
            <a:r>
              <a:rPr lang="ru-RU" sz="3200" b="1" dirty="0" smtClean="0"/>
              <a:t>  </a:t>
            </a:r>
            <a:r>
              <a:rPr lang="ru-RU" sz="3200" b="1" dirty="0" smtClean="0"/>
              <a:t>(</a:t>
            </a:r>
            <a:r>
              <a:rPr lang="ru-RU" sz="3200" b="1" dirty="0" err="1" smtClean="0"/>
              <a:t>Индентификатор</a:t>
            </a:r>
            <a:r>
              <a:rPr lang="ru-RU" sz="3200" b="1" dirty="0" smtClean="0"/>
              <a:t>: 220 – 580 – 335</a:t>
            </a:r>
            <a:r>
              <a:rPr lang="ru-RU" sz="3200" b="1" dirty="0" smtClean="0"/>
              <a:t>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УЧИТЕЛЬ НАЧАЛЬНЫХ КЛАССОВ</a:t>
            </a:r>
            <a:br>
              <a:rPr lang="ru-RU" sz="3200" b="1" dirty="0" smtClean="0"/>
            </a:br>
            <a:r>
              <a:rPr lang="ru-RU" sz="3200" b="1" dirty="0" smtClean="0"/>
              <a:t> МБОУ «СОШ №24»</a:t>
            </a:r>
            <a:br>
              <a:rPr lang="ru-RU" sz="3200" b="1" dirty="0" smtClean="0"/>
            </a:br>
            <a:r>
              <a:rPr lang="ru-RU" sz="3200" b="1" dirty="0" smtClean="0"/>
              <a:t>Г. КЕМЕРОВА</a:t>
            </a:r>
            <a:br>
              <a:rPr lang="ru-RU" sz="3200" b="1" dirty="0" smtClean="0"/>
            </a:br>
            <a:r>
              <a:rPr lang="ru-RU" sz="3200" b="1" dirty="0" smtClean="0"/>
              <a:t>2011 ГОД</a:t>
            </a:r>
            <a:endParaRPr lang="ru-RU" sz="32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ТАК ЭТО Ж ЧАЙ!</a:t>
            </a:r>
            <a:endParaRPr lang="ru-RU" b="1" dirty="0"/>
          </a:p>
        </p:txBody>
      </p:sp>
      <p:pic>
        <p:nvPicPr>
          <p:cNvPr id="1026" name="Picture 2" descr="C:\Documents and Settings\Валентина\Мои документы\Мои рисунки\самовар\чашка ч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7344816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КИТАЙ – РОДИНА ЧАЯ</a:t>
            </a:r>
            <a:endParaRPr lang="ru-RU" b="1" dirty="0"/>
          </a:p>
        </p:txBody>
      </p:sp>
      <p:pic>
        <p:nvPicPr>
          <p:cNvPr id="4098" name="Picture 2" descr="C:\Documents and Settings\Валентина\Мои документы\Мои рисунки\самовар\чайный лист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3168352" cy="5112568"/>
          </a:xfrm>
          <a:prstGeom prst="rect">
            <a:avLst/>
          </a:prstGeom>
          <a:noFill/>
        </p:spPr>
      </p:pic>
      <p:pic>
        <p:nvPicPr>
          <p:cNvPr id="4099" name="Picture 3" descr="C:\Documents and Settings\Валентина\Мои документы\Мои рисунки\самовар\сбор ча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4392488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КОНКУРС </a:t>
            </a:r>
            <a:br>
              <a:rPr lang="ru-RU" b="1" dirty="0" smtClean="0"/>
            </a:br>
            <a:r>
              <a:rPr lang="ru-RU" b="1" dirty="0" smtClean="0"/>
              <a:t>«УГАДАЙ, ЧТО ЗА ЧАЙ?»</a:t>
            </a:r>
            <a:endParaRPr lang="ru-RU" dirty="0"/>
          </a:p>
        </p:txBody>
      </p:sp>
      <p:pic>
        <p:nvPicPr>
          <p:cNvPr id="4" name="Picture 2" descr="C:\Documents and Settings\Валентина\Мои документы\Мои рисунки\самовар\чай с лимоном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1556792"/>
            <a:ext cx="7344816" cy="50405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b="1" dirty="0" smtClean="0"/>
              <a:t>КОНКУРС «ЗНАТОК ЧАЯ» </a:t>
            </a:r>
            <a:endParaRPr lang="ru-RU" b="1" dirty="0"/>
          </a:p>
        </p:txBody>
      </p:sp>
      <p:pic>
        <p:nvPicPr>
          <p:cNvPr id="6147" name="Picture 3" descr="C:\Documents and Settings\Валентина\Мои документы\Мои рисунки\самовар\СОРТА ЧАЯ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7344816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зеле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2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3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4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2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зеленая</Template>
  <TotalTime>454</TotalTime>
  <Words>542</Words>
  <Application>Microsoft Office PowerPoint</Application>
  <PresentationFormat>Экран (4:3)</PresentationFormat>
  <Paragraphs>96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51</vt:i4>
      </vt:variant>
    </vt:vector>
  </HeadingPairs>
  <TitlesOfParts>
    <vt:vector size="56" baseType="lpstr">
      <vt:lpstr>зеленая</vt:lpstr>
      <vt:lpstr>2_Тема2</vt:lpstr>
      <vt:lpstr>Тема3</vt:lpstr>
      <vt:lpstr>Тема4</vt:lpstr>
      <vt:lpstr>Тема2</vt:lpstr>
      <vt:lpstr>Как у нас на посиделках</vt:lpstr>
      <vt:lpstr>Слайд 2</vt:lpstr>
      <vt:lpstr>       ВСПОМНИМ РУССКИЕ ОБЫЧАИ,        ВСПОМНИМ НАШУ СТАРИНУ!</vt:lpstr>
      <vt:lpstr>    КИТАЙСКОЕ ЧАЕПИТИЕ</vt:lpstr>
      <vt:lpstr>      ЯПОНСКОЕ ЧАЕПИТИЕ</vt:lpstr>
      <vt:lpstr>    ТАК ЭТО Ж ЧАЙ!</vt:lpstr>
      <vt:lpstr>     КИТАЙ – РОДИНА ЧАЯ</vt:lpstr>
      <vt:lpstr>КОНКУРС  «УГАДАЙ, ЧТО ЗА ЧАЙ?»</vt:lpstr>
      <vt:lpstr> КОНКУРС «ЗНАТОК ЧАЯ» </vt:lpstr>
      <vt:lpstr>      ОЙ, ДЕВЧОНКИ-ХОХОТУШКИ       ЗАТЕВАЙТЕ-КА ЧАСТУШКИ</vt:lpstr>
      <vt:lpstr>   САМОВАР – АТРИБУТ      РУССКОГО ЧАПИИЯ</vt:lpstr>
      <vt:lpstr> РУССКОЕ ЧАЕПИТИЕ</vt:lpstr>
      <vt:lpstr>ТУЛЬСКИЕ САМОВАРЫ</vt:lpstr>
      <vt:lpstr>Слайд 14</vt:lpstr>
      <vt:lpstr>Слайд 15</vt:lpstr>
      <vt:lpstr>Слайд 16</vt:lpstr>
      <vt:lpstr>Слайд 17</vt:lpstr>
      <vt:lpstr>         Конкурс              «картинная галерея»</vt:lpstr>
      <vt:lpstr>Слайд 19</vt:lpstr>
      <vt:lpstr>Слайд 20</vt:lpstr>
      <vt:lpstr>Слайд 21</vt:lpstr>
      <vt:lpstr>В.ПЕРОВ  «ЧАЕПИТИЕ В МЫТИЩАХ»</vt:lpstr>
      <vt:lpstr>Б.М.КУСТОДИЕВ  «КУПЧИХА ЗА ЧАЕМ» </vt:lpstr>
      <vt:lpstr>В.ВАСНЕЦОВ  «ЧАЕПИТИЕ В ПРАКТИРЕ»</vt:lpstr>
      <vt:lpstr>К.МАКОВСКИЙ  «ЗА ЧАЕМ»</vt:lpstr>
      <vt:lpstr>  КОНКУРС       «ВЕСЁЛЫЕ ХУДОЖНИКИ»</vt:lpstr>
      <vt:lpstr>    ПРАВИЛА ЧАЕПИТИЯ</vt:lpstr>
      <vt:lpstr>   ЛИТЕРАТУРНЫЙ КОНКУРС</vt:lpstr>
      <vt:lpstr>М.ЛЕРМОНТОВ «ГЕРОЙ НАШЕГО ВРЕМЕНИ»</vt:lpstr>
      <vt:lpstr>-А на белой табуреточке, да на вышитой салфеточке самовар стоит, словно жар горит. </vt:lpstr>
      <vt:lpstr>К.ЧУКОВСКИЙ «ФЕДОРИНО ГОРЕ»</vt:lpstr>
      <vt:lpstr>-Савельич внёс  за мною погребец, потребовал огня, чтобы готовить чай, который никогда так не оказался мне нужен. </vt:lpstr>
      <vt:lpstr>А.С.ПУШКИН  «КАПИТАНСКАЯ ДОЧКА»</vt:lpstr>
      <vt:lpstr>-Пошла Муха на базар и купила самовар. </vt:lpstr>
      <vt:lpstr>К.ЧУКОВСКИЙ «МУХА-ЦОКОТУХА»</vt:lpstr>
      <vt:lpstr>-Я признаться не охотник до чаю: напиток дорогой, и цена на сахар поднялась немилосердно. </vt:lpstr>
      <vt:lpstr>Н.В.ГОГОЛЬ «МЁРТВЫЕ ДУШИ»</vt:lpstr>
      <vt:lpstr>-Я хочу напиться чаю, К самовару подбегаю, Но пузатый от меня Убежал, как от огня. </vt:lpstr>
      <vt:lpstr>К.ЧУКОВСКИЙ«МОЙДОДЫР»</vt:lpstr>
      <vt:lpstr>КОНКУРС  ЧАСТУШЕК О САМОВАРЕ</vt:lpstr>
      <vt:lpstr>КОНКУРС «ДОСКАЖИ ПОСЛОВИЦУ»</vt:lpstr>
      <vt:lpstr>*  За чаем не скучаем                                      - по три чашки выпиваем .   * С чая лиха не бывает!   * Пей чай, не вдавайся в печаль!   * Чай пить – приятно жить.  * Выпей чайку – позабудешь тоску. </vt:lpstr>
      <vt:lpstr>КОНКУРС ЗАГАДОК</vt:lpstr>
      <vt:lpstr>   ТАНЦЕВАЛЬНЫЙ КОНКУРС</vt:lpstr>
      <vt:lpstr>КОНКУРС-ИГРА  «РАЗДУЙ САМОВАР»</vt:lpstr>
      <vt:lpstr>КОНКУРС «ПОДЕЛИСЬ ЗАВАРКОЙ»</vt:lpstr>
      <vt:lpstr>ВИКТОРИНА  «РУССКИЙ ЧАЙ»</vt:lpstr>
      <vt:lpstr>        НАЛИВАЙТЕ НЕ СТЕСНЯЙТЕСЬ,         СЛАДКИМ ЧАЕМ ЗАБАВЛЯЙТЕСЬ!</vt:lpstr>
      <vt:lpstr>       ПРИЯТНОГО ЧАЕПИТИЯ!!!</vt:lpstr>
      <vt:lpstr>   ДО НОВЫХ ВСТРЕЧ!</vt:lpstr>
      <vt:lpstr>ПРЕЗЕНТАЦИЮ ПОДГОТОВИЛА: АКСЁНОВА ВАЛЕНТИНА ЯКОВЛЕВНА   (Индентификатор: 220 – 580 – 335) УЧИТЕЛЬ НАЧАЛЬНЫХ КЛАССОВ  МБОУ «СОШ №24» Г. КЕМЕРОВА 2011 ГОД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47</cp:revision>
  <dcterms:created xsi:type="dcterms:W3CDTF">2011-11-09T03:34:55Z</dcterms:created>
  <dcterms:modified xsi:type="dcterms:W3CDTF">2011-12-18T11:28:16Z</dcterms:modified>
</cp:coreProperties>
</file>