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C7174-2EC0-414D-9108-D812C8012F87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9307B-4AC2-4E2F-9A8B-B6E67804A3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9307B-4AC2-4E2F-9A8B-B6E67804A34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daisys_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348470"/>
            <a:ext cx="8501121" cy="4509290"/>
          </a:xfrm>
          <a:prstGeom prst="rect">
            <a:avLst/>
          </a:prstGeom>
          <a:noFill/>
        </p:spPr>
      </p:pic>
      <p:pic>
        <p:nvPicPr>
          <p:cNvPr id="1027" name="Picture 3" descr="C:\Users\1\Desktop\nasekomie015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71935" y="2500306"/>
            <a:ext cx="1785950" cy="1581150"/>
          </a:xfrm>
          <a:prstGeom prst="rect">
            <a:avLst/>
          </a:prstGeom>
          <a:noFill/>
        </p:spPr>
      </p:pic>
      <p:pic>
        <p:nvPicPr>
          <p:cNvPr id="6" name="Picture 3" descr="C:\Users\1\Desktop\nasekomie015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14481" y="1214422"/>
            <a:ext cx="1500197" cy="1581150"/>
          </a:xfrm>
          <a:prstGeom prst="rect">
            <a:avLst/>
          </a:prstGeom>
          <a:noFill/>
        </p:spPr>
      </p:pic>
      <p:pic>
        <p:nvPicPr>
          <p:cNvPr id="7" name="Picture 3" descr="C:\Users\1\Desktop\nasekomie015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29520" y="2357430"/>
            <a:ext cx="1285884" cy="1285884"/>
          </a:xfrm>
          <a:prstGeom prst="rect">
            <a:avLst/>
          </a:prstGeom>
          <a:noFill/>
        </p:spPr>
      </p:pic>
      <p:pic>
        <p:nvPicPr>
          <p:cNvPr id="8" name="Picture 3" descr="C:\Users\1\Desktop\nasekomie015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4414" y="3286124"/>
            <a:ext cx="1285884" cy="1285884"/>
          </a:xfrm>
          <a:prstGeom prst="rect">
            <a:avLst/>
          </a:prstGeom>
          <a:noFill/>
        </p:spPr>
      </p:pic>
      <p:pic>
        <p:nvPicPr>
          <p:cNvPr id="9" name="Picture 3" descr="C:\Users\1\Desktop\nasekomie015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642918"/>
            <a:ext cx="1285884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Остров устного счета</a:t>
            </a:r>
            <a:endParaRPr lang="ru-RU" dirty="0"/>
          </a:p>
        </p:txBody>
      </p:sp>
      <p:pic>
        <p:nvPicPr>
          <p:cNvPr id="2050" name="Picture 2" descr="C:\Users\1\Desktop\smile_bee_4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70" y="2000240"/>
            <a:ext cx="3714776" cy="37147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17" y="3244334"/>
            <a:ext cx="1143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rgbClr val="000000"/>
                </a:solidFill>
                <a:latin typeface="Times New Roman" pitchFamily="16" charset="0"/>
                <a:cs typeface="Calibri" pitchFamily="32" charset="0"/>
              </a:rPr>
              <a:t>47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Остров задач</a:t>
            </a:r>
            <a:endParaRPr lang="ru-RU" dirty="0"/>
          </a:p>
        </p:txBody>
      </p:sp>
      <p:pic>
        <p:nvPicPr>
          <p:cNvPr id="3074" name="Picture 2" descr="C:\Users\1\Desktop\16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1857364"/>
            <a:ext cx="2571768" cy="3643338"/>
          </a:xfrm>
          <a:prstGeom prst="rect">
            <a:avLst/>
          </a:prstGeom>
          <a:noFill/>
        </p:spPr>
      </p:pic>
      <p:pic>
        <p:nvPicPr>
          <p:cNvPr id="3075" name="Picture 3" descr="C:\Users\1\Desktop\smiley218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86381" y="428604"/>
            <a:ext cx="3500462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Берег реки Физкультурной</a:t>
            </a:r>
            <a:endParaRPr lang="ru-RU" dirty="0"/>
          </a:p>
        </p:txBody>
      </p:sp>
      <p:pic>
        <p:nvPicPr>
          <p:cNvPr id="4101" name="Picture 5" descr="C:\Users\1\Desktop\nasekomie015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00958" y="2000240"/>
            <a:ext cx="1200150" cy="1581150"/>
          </a:xfrm>
          <a:prstGeom prst="rect">
            <a:avLst/>
          </a:prstGeom>
          <a:noFill/>
        </p:spPr>
      </p:pic>
      <p:pic>
        <p:nvPicPr>
          <p:cNvPr id="12" name="Picture 5" descr="C:\Users\1\Desktop\nasekomie015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2214554"/>
            <a:ext cx="1200150" cy="1143008"/>
          </a:xfrm>
          <a:prstGeom prst="rect">
            <a:avLst/>
          </a:prstGeom>
          <a:noFill/>
        </p:spPr>
      </p:pic>
      <p:pic>
        <p:nvPicPr>
          <p:cNvPr id="4102" name="Picture 6" descr="C:\Users\1\Desktop\B504CEB40E45-2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2910" y="1142985"/>
            <a:ext cx="8501090" cy="5715016"/>
          </a:xfrm>
          <a:prstGeom prst="rect">
            <a:avLst/>
          </a:prstGeom>
          <a:noFill/>
        </p:spPr>
      </p:pic>
      <p:pic>
        <p:nvPicPr>
          <p:cNvPr id="14" name="Picture 5" descr="C:\Users\1\Desktop\nasekomie015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16" y="1071546"/>
            <a:ext cx="1200150" cy="1581150"/>
          </a:xfrm>
          <a:prstGeom prst="rect">
            <a:avLst/>
          </a:prstGeom>
          <a:noFill/>
        </p:spPr>
      </p:pic>
      <p:pic>
        <p:nvPicPr>
          <p:cNvPr id="15" name="Picture 3" descr="C:\Users\1\Desktop\14.gif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86182" y="5143512"/>
            <a:ext cx="1928826" cy="1285884"/>
          </a:xfrm>
          <a:prstGeom prst="rect">
            <a:avLst/>
          </a:prstGeom>
          <a:noFill/>
        </p:spPr>
      </p:pic>
      <p:pic>
        <p:nvPicPr>
          <p:cNvPr id="17" name="Picture 5" descr="C:\Users\1\Desktop\nasekomie015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72396" y="1928802"/>
            <a:ext cx="1200150" cy="1581150"/>
          </a:xfrm>
          <a:prstGeom prst="rect">
            <a:avLst/>
          </a:prstGeom>
          <a:noFill/>
        </p:spPr>
      </p:pic>
      <p:pic>
        <p:nvPicPr>
          <p:cNvPr id="18" name="Picture 5" descr="C:\Users\1\Desktop\nasekomie015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1071546"/>
            <a:ext cx="1200150" cy="158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Озеро новых знаний</a:t>
            </a:r>
            <a:endParaRPr lang="ru-RU" dirty="0"/>
          </a:p>
        </p:txBody>
      </p:sp>
      <p:pic>
        <p:nvPicPr>
          <p:cNvPr id="5" name="Picture 5" descr="C:\Users\1\Desktop\nasekomie015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6578" y="214290"/>
            <a:ext cx="1200150" cy="1581150"/>
          </a:xfrm>
          <a:prstGeom prst="rect">
            <a:avLst/>
          </a:prstGeom>
          <a:noFill/>
        </p:spPr>
      </p:pic>
      <p:pic>
        <p:nvPicPr>
          <p:cNvPr id="5122" name="Picture 2" descr="C:\Users\1\Desktop\774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1714488"/>
            <a:ext cx="8429684" cy="4857760"/>
          </a:xfrm>
          <a:prstGeom prst="rect">
            <a:avLst/>
          </a:prstGeom>
          <a:noFill/>
        </p:spPr>
      </p:pic>
      <p:pic>
        <p:nvPicPr>
          <p:cNvPr id="9" name="Picture 5" descr="C:\Users\1\Desktop\nasekomie015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768" y="4143380"/>
            <a:ext cx="1500198" cy="1581150"/>
          </a:xfrm>
          <a:prstGeom prst="rect">
            <a:avLst/>
          </a:prstGeom>
          <a:noFill/>
        </p:spPr>
      </p:pic>
      <p:pic>
        <p:nvPicPr>
          <p:cNvPr id="10" name="Picture 5" descr="C:\Users\1\Desktop\nasekomie015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71934" y="5000636"/>
            <a:ext cx="1200150" cy="1581150"/>
          </a:xfrm>
          <a:prstGeom prst="rect">
            <a:avLst/>
          </a:prstGeom>
          <a:noFill/>
        </p:spPr>
      </p:pic>
      <p:pic>
        <p:nvPicPr>
          <p:cNvPr id="11" name="Picture 5" descr="C:\Users\1\Desktop\nasekomie015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4857760"/>
            <a:ext cx="1200150" cy="1581150"/>
          </a:xfrm>
          <a:prstGeom prst="rect">
            <a:avLst/>
          </a:prstGeom>
          <a:noFill/>
        </p:spPr>
      </p:pic>
      <p:pic>
        <p:nvPicPr>
          <p:cNvPr id="13" name="Picture 5" descr="C:\Users\1\Desktop\nasekomie015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8" y="2143116"/>
            <a:ext cx="1200150" cy="158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14</Words>
  <Application>Microsoft Office PowerPoint</Application>
  <PresentationFormat>Экран (4:3)</PresentationFormat>
  <Paragraphs>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Остров устного счета</vt:lpstr>
      <vt:lpstr>  Остров задач</vt:lpstr>
      <vt:lpstr>Берег реки Физкультурной</vt:lpstr>
      <vt:lpstr>Озеро новых знаний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Дарёна</cp:lastModifiedBy>
  <cp:revision>4</cp:revision>
  <dcterms:created xsi:type="dcterms:W3CDTF">2011-09-18T16:04:09Z</dcterms:created>
  <dcterms:modified xsi:type="dcterms:W3CDTF">2012-03-28T20:09:46Z</dcterms:modified>
</cp:coreProperties>
</file>