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3" r:id="rId4"/>
    <p:sldId id="264" r:id="rId5"/>
    <p:sldId id="259" r:id="rId6"/>
    <p:sldId id="265" r:id="rId7"/>
    <p:sldId id="267" r:id="rId8"/>
    <p:sldId id="260" r:id="rId9"/>
    <p:sldId id="266" r:id="rId10"/>
    <p:sldId id="261" r:id="rId11"/>
    <p:sldId id="268" r:id="rId12"/>
    <p:sldId id="262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4F0F7E-1A22-4594-9944-C8E3D4F2865E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878193-BAD7-4910-A412-63BB70BEF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586790" cy="2328866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Памятники природы Переволоцкого района 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Берег Сокровищ (Яр – Буе – </a:t>
            </a:r>
            <a:r>
              <a:rPr lang="ru-RU" dirty="0" err="1" smtClean="0"/>
              <a:t>Байлыке</a:t>
            </a:r>
            <a:r>
              <a:rPr lang="ru-RU" dirty="0" smtClean="0"/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142984"/>
            <a:ext cx="8329610" cy="5429288"/>
          </a:xfrm>
        </p:spPr>
        <p:txBody>
          <a:bodyPr>
            <a:normAutofit fontScale="77500" lnSpcReduction="20000"/>
          </a:bodyPr>
          <a:lstStyle/>
          <a:p>
            <a:pPr marL="1588" lvl="0" indent="-1588">
              <a:buNone/>
            </a:pPr>
            <a:r>
              <a:rPr lang="ru-RU" dirty="0" smtClean="0"/>
              <a:t>На первом берегу Урала между сёлами  Первая и Вторая Зубочистка находиться один из уникальных памятников природы области. В конце сороковых годов подземные воды размыли подошву холма, и в результате смещение вниз по склону песчано-глинистых отложений вниз по склону образовался оползень. Протяжённость его около 800 метров. Местные жители называют этот склон Урала Яр – Буе – </a:t>
            </a:r>
            <a:r>
              <a:rPr lang="ru-RU" dirty="0" err="1" smtClean="0"/>
              <a:t>Байлыке</a:t>
            </a:r>
            <a:r>
              <a:rPr lang="ru-RU" dirty="0" smtClean="0"/>
              <a:t>, что в переводе с татарского означает Берег Сокровищ. И сокровищ на берегу действительно немало. Здесь струятся родники с водой различного химического состава. Роднички питают небольшие «висячие» болотца, которые образовались на оползнях. Болотца заросли тростником, рогозом, плакун – травой, осоками. Есть и залежи торфа мощностью до полуметра.</a:t>
            </a:r>
          </a:p>
          <a:p>
            <a:pPr marL="1588" indent="-1588">
              <a:buNone/>
            </a:pPr>
            <a:r>
              <a:rPr lang="ru-RU" dirty="0" smtClean="0"/>
              <a:t>На свежих оползнях переместившихся вниз по склону совсем недавно, развита степная растительность. Берег разрезан двумя оврагами. Один из них особенно глубок. В его нишах почти до середины июля лежит снег. Народная мудрость недаром назвала это место Берегом Сокровищ. Это сокровище для учёных и художников, незаменимо пособие для участников и студентов.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64305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E:\Documents and Settings\Admin\Рабочий стол\о Экол биол конкурсе\Фото Памятники природы П . р-на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29784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Чесноковские</a:t>
            </a:r>
            <a:r>
              <a:rPr lang="ru-RU" dirty="0" smtClean="0"/>
              <a:t> Белые горы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350" lvl="0" indent="-6350">
              <a:buNone/>
            </a:pPr>
            <a:r>
              <a:rPr lang="ru-RU" dirty="0" err="1" smtClean="0"/>
              <a:t>Чесноковские</a:t>
            </a:r>
            <a:r>
              <a:rPr lang="ru-RU" dirty="0" smtClean="0"/>
              <a:t> Белые горы – это выходы мела на поверхность, расположенные в верховьях р. </a:t>
            </a:r>
            <a:r>
              <a:rPr lang="ru-RU" dirty="0" err="1" smtClean="0"/>
              <a:t>Чесноковки</a:t>
            </a:r>
            <a:r>
              <a:rPr lang="ru-RU" dirty="0" smtClean="0"/>
              <a:t>. Их своеобразием является характерная меловая растительность. На меловых горах </a:t>
            </a:r>
            <a:r>
              <a:rPr lang="ru-RU" dirty="0" err="1" smtClean="0"/>
              <a:t>Чесноковки</a:t>
            </a:r>
            <a:r>
              <a:rPr lang="ru-RU" dirty="0" smtClean="0"/>
              <a:t> растёт меловая ромашка, катран татарский, льнянка меловая – все эти растения занесены  в Красную книгу. Всё необычно здесь: и ослепляющая снежная белизна меловых склонов, и палящее солнце, и оригинальная, удивительно приспособленная к мелу растительность, и непривычные  карстовые формы рельефа, и окаменевшие останки  древних морских животных. Меловые горы нуждаются в охране – здесь ведутся промышленные разработки мела. Нельзя допустить, чтобы этот редкий тип урочищ Южного Урала исчез с лица земли. Ведь считается, что </a:t>
            </a:r>
            <a:r>
              <a:rPr lang="ru-RU" dirty="0" err="1" smtClean="0"/>
              <a:t>увидя</a:t>
            </a:r>
            <a:r>
              <a:rPr lang="ru-RU" dirty="0" smtClean="0"/>
              <a:t> их сверкающую белизну Пушкин нарёк крепость в «Капитанской дочке» </a:t>
            </a:r>
            <a:r>
              <a:rPr lang="ru-RU" dirty="0" err="1" smtClean="0"/>
              <a:t>Белогорской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Documents and Settings\Admin\Рабочий стол\о Экол биол конкурсе\Фото Памятники природы П . р-на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8297"/>
            <a:ext cx="9368396" cy="7026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Documents and Settings\Admin\Рабочий стол\о Экол биол конкурсе\Фото Памятники природы П . р-на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925" cy="688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Гора Медвежий лоб (</a:t>
            </a:r>
            <a:r>
              <a:rPr lang="ru-RU" dirty="0" err="1" smtClean="0"/>
              <a:t>Арапова</a:t>
            </a:r>
            <a:r>
              <a:rPr lang="ru-RU" dirty="0" smtClean="0"/>
              <a:t> гора).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4138" indent="0">
              <a:buNone/>
            </a:pPr>
            <a:r>
              <a:rPr lang="ru-RU" dirty="0" smtClean="0"/>
              <a:t>Это высшая отметка возвышенности Общий Сырт. Её высота 405 метров. Находится у с. </a:t>
            </a:r>
            <a:r>
              <a:rPr lang="ru-RU" dirty="0" err="1" smtClean="0"/>
              <a:t>Япрынцево</a:t>
            </a:r>
            <a:r>
              <a:rPr lang="ru-RU" dirty="0" smtClean="0"/>
              <a:t>. На южном склоне Медвежьего Лба растёт очень эффектный нагорный березняк. Он занимает среднюю часть склона, вершина которого безлесна. Именно она напоминает лоб лежащего медведя, это и послужило названием горы. У южного подножия выклиниваются родники. На Севере – Западном склоне по лощине цветёт разнотравно-ковыльная степь. Северный склон горы едет в густые заросли чилиги и спиреи.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Documents and Settings\Admin\Рабочий стол\о Экол биол конкурсе\Фото Памятники природы П . р-н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-1" y="0"/>
            <a:ext cx="9239251" cy="692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Documents and Settings\Admin\Рабочий стол\о Экол биол конкурсе\Фото Памятники природы П . р-на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Адамова гора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lvl="0" indent="-1588">
              <a:buNone/>
            </a:pPr>
            <a:r>
              <a:rPr lang="ru-RU" dirty="0" smtClean="0"/>
              <a:t>Неподалёку от Медвежьего лба у х. </a:t>
            </a:r>
            <a:r>
              <a:rPr lang="ru-RU" dirty="0" err="1" smtClean="0"/>
              <a:t>Власовка</a:t>
            </a:r>
            <a:r>
              <a:rPr lang="ru-RU" dirty="0" smtClean="0"/>
              <a:t> расположена вторая вершина О. Сырта – Адамова гора (391 метр). Она почти сплошь покрыта березово-осиным лесом. С её названием связана легенда. По преданию, на вершине горы находились пещеры, в которых жили пришлые монахи. Одного из них звали Адам – отсюда и пошло название горы. Адамова гора является уникальным памятником, где сохранилась истинная степная растительность.</a:t>
            </a:r>
          </a:p>
          <a:p>
            <a:pPr marL="1588" indent="-1588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E:\Documents and Settings\Admin\Рабочий стол\о Экол биол конкурсе\Фото Памятники природы П . р-на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-381000"/>
            <a:ext cx="5429268" cy="723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Documents and Settings\Admin\Рабочий стол\о Экол биол конкурсе\Фото Памятники природы П . р-на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Исток реки Самара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У с. </a:t>
            </a:r>
            <a:r>
              <a:rPr lang="ru-RU" dirty="0" err="1" smtClean="0"/>
              <a:t>Кариновка</a:t>
            </a:r>
            <a:r>
              <a:rPr lang="ru-RU" dirty="0" smtClean="0"/>
              <a:t>, в балке, заросшей берёзовым лесом находиться каменный родник. Это исток реки Самара. Начинаясь небольшим родником, река течёт на юг, затем около п. Переволоцкий поворачивает на запад, принимает в себя множество ручьёв и речек и вливается в Волгу. Название её связано с древнеперсидским словом «</a:t>
            </a:r>
            <a:r>
              <a:rPr lang="ru-RU" dirty="0" err="1" smtClean="0"/>
              <a:t>хамар</a:t>
            </a:r>
            <a:r>
              <a:rPr lang="ru-RU" dirty="0" smtClean="0"/>
              <a:t>», которое первоначально звучало как «</a:t>
            </a:r>
            <a:r>
              <a:rPr lang="ru-RU" dirty="0" err="1" smtClean="0"/>
              <a:t>самар</a:t>
            </a:r>
            <a:r>
              <a:rPr lang="ru-RU" dirty="0" smtClean="0"/>
              <a:t>», «</a:t>
            </a:r>
            <a:r>
              <a:rPr lang="ru-RU" dirty="0" err="1" smtClean="0"/>
              <a:t>самаро</a:t>
            </a:r>
            <a:r>
              <a:rPr lang="ru-RU" dirty="0" smtClean="0"/>
              <a:t>», что в переводе означает «толпа», «скопище людей». Значит, на этой реке сходились различные племена. Путь вдоль реки был очень удобен: здесь и корм в долине, и вода, и степи, пригодные для пастбища. Всё это привлекало кочевавшие в далёком прошлом племена </a:t>
            </a:r>
            <a:r>
              <a:rPr lang="ru-RU" dirty="0" err="1" smtClean="0"/>
              <a:t>савроматов</a:t>
            </a:r>
            <a:r>
              <a:rPr lang="ru-RU" dirty="0" smtClean="0"/>
              <a:t> и сарматов, которые и дали реке название.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E:\Documents and Settings\Admin\Рабочий стол\о Экол биол конкурсе\Фото Памятники природы П . р-на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rgbClr val="7FD13B"/>
      </a:dk1>
      <a:lt1>
        <a:sysClr val="window" lastClr="FFFFFF"/>
      </a:lt1>
      <a:dk2>
        <a:srgbClr val="7FD13B"/>
      </a:dk2>
      <a:lt2>
        <a:srgbClr val="D6ECFF"/>
      </a:lt2>
      <a:accent1>
        <a:srgbClr val="FFFF0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616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Памятники природы Переволоцкого района  </vt:lpstr>
      <vt:lpstr>Гора Медвежий лоб (Арапова гора). </vt:lpstr>
      <vt:lpstr>Слайд 3</vt:lpstr>
      <vt:lpstr>Слайд 4</vt:lpstr>
      <vt:lpstr>Адамова гора</vt:lpstr>
      <vt:lpstr>Слайд 6</vt:lpstr>
      <vt:lpstr>Слайд 7</vt:lpstr>
      <vt:lpstr>Исток реки Самара</vt:lpstr>
      <vt:lpstr>Слайд 9</vt:lpstr>
      <vt:lpstr>Берег Сокровищ (Яр – Буе – Байлыке)</vt:lpstr>
      <vt:lpstr>Слайд 11</vt:lpstr>
      <vt:lpstr>Чесноковские Белые горы 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природы Переволоцкого района  </dc:title>
  <dc:creator>Admin</dc:creator>
  <cp:lastModifiedBy>Roman</cp:lastModifiedBy>
  <cp:revision>8</cp:revision>
  <dcterms:created xsi:type="dcterms:W3CDTF">2011-10-20T16:08:08Z</dcterms:created>
  <dcterms:modified xsi:type="dcterms:W3CDTF">2012-01-12T14:24:41Z</dcterms:modified>
</cp:coreProperties>
</file>