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005A-330A-4EEB-ADA4-A82D5AD4CF53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3AE-0A8C-4905-AFCB-C749D4C02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43314" y="428596"/>
            <a:ext cx="2871786" cy="1205420"/>
          </a:xfrm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Приложение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к теме «Посвящение в москвичи»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8" y="1571604"/>
            <a:ext cx="3030141" cy="853016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Экскурсовод на Красной площади вручает участникам экскурсии «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иплом москвича»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11" descr="свадьба Андрея 1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8" y="2571736"/>
            <a:ext cx="2928958" cy="2304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3571876" y="1857356"/>
            <a:ext cx="3031331" cy="470973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У грота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Содержимое 12" descr="свадьба Андрея 11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28604" y="5786446"/>
            <a:ext cx="3286148" cy="24646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свадьба Андрея 1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77" y="2571737"/>
            <a:ext cx="3048020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свадьба Андрея 123.jpg"/>
          <p:cNvPicPr>
            <a:picLocks noChangeAspect="1"/>
          </p:cNvPicPr>
          <p:nvPr/>
        </p:nvPicPr>
        <p:blipFill>
          <a:blip r:embed="rId5" cstate="print"/>
          <a:srcRect r="30208"/>
          <a:stretch>
            <a:fillRect/>
          </a:stretch>
        </p:blipFill>
        <p:spPr>
          <a:xfrm>
            <a:off x="4143380" y="5786446"/>
            <a:ext cx="2214578" cy="2379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500042" y="528638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После вручения дипломов. Фотография на память.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6190" y="5429256"/>
            <a:ext cx="264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Загадываем желания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85728" y="1571604"/>
            <a:ext cx="6286544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28604" y="8501090"/>
            <a:ext cx="6072230" cy="7143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Приложение к теме «Посвящение в москвичи»</vt:lpstr>
    </vt:vector>
  </TitlesOfParts>
  <Company>PANGEA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chesalova</dc:creator>
  <cp:lastModifiedBy>chesalova</cp:lastModifiedBy>
  <cp:revision>3</cp:revision>
  <dcterms:created xsi:type="dcterms:W3CDTF">2011-06-09T07:46:57Z</dcterms:created>
  <dcterms:modified xsi:type="dcterms:W3CDTF">2011-12-15T06:07:15Z</dcterms:modified>
</cp:coreProperties>
</file>