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9" r:id="rId4"/>
    <p:sldId id="261" r:id="rId5"/>
    <p:sldId id="260" r:id="rId6"/>
    <p:sldId id="258" r:id="rId7"/>
    <p:sldId id="267" r:id="rId8"/>
    <p:sldId id="264" r:id="rId9"/>
    <p:sldId id="25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12BF-B6B1-4314-8DE7-A88C6AD23E9A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FD3A-2367-430F-8453-493EE3D66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500197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бо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бщ</a:t>
            </a:r>
            <a:r>
              <a:rPr lang="ru-RU" sz="4000" b="1" dirty="0" smtClean="0"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аю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щи</a:t>
            </a:r>
            <a:r>
              <a:rPr lang="ru-RU" sz="40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й у</a:t>
            </a:r>
            <a:r>
              <a:rPr lang="ru-RU" sz="4000" b="1" dirty="0" smtClean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ро</a:t>
            </a:r>
            <a:r>
              <a:rPr lang="ru-RU" sz="40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 п</a:t>
            </a:r>
            <a:r>
              <a:rPr lang="ru-RU" sz="4000" b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о р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аз</a:t>
            </a:r>
            <a:r>
              <a:rPr 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де</a:t>
            </a:r>
            <a:r>
              <a:rPr lang="ru-RU" sz="4000" b="1" dirty="0" smtClean="0"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лу</a:t>
            </a:r>
            <a:endParaRPr lang="ru-RU" sz="4000" b="1" dirty="0">
              <a:solidFill>
                <a:srgbClr val="00B0F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857496"/>
            <a:ext cx="5072098" cy="27813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Выбери правильное название: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По страницам детских журналов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Весёлые стихи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Из детских журналов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Детские журналы</a:t>
            </a:r>
            <a:endParaRPr lang="ru-RU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рзил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983632">
            <a:off x="5897281" y="3289993"/>
            <a:ext cx="2218145" cy="3176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фил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20634996">
            <a:off x="712326" y="3527231"/>
            <a:ext cx="2145705" cy="2867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олобок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20177267">
            <a:off x="676207" y="586956"/>
            <a:ext cx="2071702" cy="2732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читайка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282231">
            <a:off x="3407059" y="3298260"/>
            <a:ext cx="2163050" cy="303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затейник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134791">
            <a:off x="5919377" y="251991"/>
            <a:ext cx="2041795" cy="2923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мурзилка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286116" y="214290"/>
            <a:ext cx="2156486" cy="3017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урзилка.jpg"/>
          <p:cNvPicPr>
            <a:picLocks noChangeAspect="1"/>
          </p:cNvPicPr>
          <p:nvPr/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>
          <a:xfrm rot="21216485">
            <a:off x="519306" y="574019"/>
            <a:ext cx="4214842" cy="5715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колобок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631137">
            <a:off x="4214810" y="571481"/>
            <a:ext cx="4286280" cy="5592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121444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Какое чувство ты испытываешь, когда берёшь </a:t>
            </a:r>
            <a:br>
              <a:rPr lang="ru-RU" sz="2800" dirty="0" smtClean="0"/>
            </a:br>
            <a:r>
              <a:rPr lang="ru-RU" sz="2800" dirty="0" smtClean="0"/>
              <a:t>в руки детский журнал ?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Удивление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Радость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Страх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Грусть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Восхищение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14379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800" dirty="0" smtClean="0"/>
              <a:t>Дай толкование (объяснение) слова </a:t>
            </a:r>
            <a:r>
              <a:rPr lang="ru-RU" sz="2800" b="1" dirty="0" smtClean="0">
                <a:solidFill>
                  <a:srgbClr val="0070C0"/>
                </a:solidFill>
              </a:rPr>
              <a:t>«палитра</a:t>
            </a:r>
            <a:r>
              <a:rPr lang="ru-RU" sz="2000" b="1" dirty="0" smtClean="0">
                <a:solidFill>
                  <a:srgbClr val="0070C0"/>
                </a:solidFill>
              </a:rPr>
              <a:t>».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7643866" cy="1428760"/>
          </a:xfrm>
        </p:spPr>
        <p:txBody>
          <a:bodyPr/>
          <a:lstStyle/>
          <a:p>
            <a:pPr marL="457200" indent="-457200" algn="l">
              <a:buFont typeface="+mj-lt"/>
              <a:buAutoNum type="arabicParenR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Перечень красок, которыми пользуется художник.</a:t>
            </a:r>
          </a:p>
          <a:p>
            <a:pPr marL="457200" indent="-457200" algn="l">
              <a:buFont typeface="+mj-lt"/>
              <a:buAutoNum type="arabicParenR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Небольшая дощечка, пластинка, на которой живописец смешивает краски.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14351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Нарисуй палитру настроений, которая будет отражать чувства, которые ты испытываешь, когда берёшь в руки детский журнал. </a:t>
            </a:r>
            <a:endParaRPr lang="ru-RU" sz="2400" dirty="0"/>
          </a:p>
        </p:txBody>
      </p:sp>
      <p:pic>
        <p:nvPicPr>
          <p:cNvPr id="6" name="Рисунок 5" descr="палитра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85852" y="2786058"/>
            <a:ext cx="2749479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палитра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10800000">
            <a:off x="4786314" y="2786058"/>
            <a:ext cx="3045055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 знаете?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7929618" cy="214314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«Ёж» </a:t>
            </a:r>
            <a:r>
              <a:rPr lang="ru-RU" dirty="0" smtClean="0"/>
              <a:t>– ежемесячный журнал.</a:t>
            </a: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«Чиж» </a:t>
            </a:r>
            <a:r>
              <a:rPr lang="ru-RU" dirty="0" smtClean="0"/>
              <a:t>– чрезвычайно интересный журнал.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Логическое задание из журнала «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Мурзилка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Рисунок 8" descr="загад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643174" y="1428736"/>
            <a:ext cx="3929090" cy="5237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Овальная выноска 9"/>
          <p:cNvSpPr/>
          <p:nvPr/>
        </p:nvSpPr>
        <p:spPr>
          <a:xfrm rot="20651617">
            <a:off x="4648234" y="1204345"/>
            <a:ext cx="2143140" cy="857256"/>
          </a:xfrm>
          <a:prstGeom prst="wedgeEllipseCallout">
            <a:avLst>
              <a:gd name="adj1" fmla="val -23017"/>
              <a:gd name="adj2" fmla="val 7635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Белов</a:t>
            </a:r>
            <a:endParaRPr lang="ru-RU" dirty="0"/>
          </a:p>
        </p:txBody>
      </p:sp>
      <p:sp>
        <p:nvSpPr>
          <p:cNvPr id="11" name="Выноска-облако 10"/>
          <p:cNvSpPr/>
          <p:nvPr/>
        </p:nvSpPr>
        <p:spPr>
          <a:xfrm rot="3214564">
            <a:off x="6425740" y="2015547"/>
            <a:ext cx="2071702" cy="1214446"/>
          </a:xfrm>
          <a:prstGeom prst="cloudCallout">
            <a:avLst>
              <a:gd name="adj1" fmla="val -26010"/>
              <a:gd name="adj2" fmla="val 832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Чернов</a:t>
            </a:r>
            <a:endParaRPr lang="ru-RU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rot="19170643">
            <a:off x="2834019" y="1436977"/>
            <a:ext cx="1714512" cy="1000132"/>
          </a:xfrm>
          <a:prstGeom prst="wedgeRoundRectCallout">
            <a:avLst>
              <a:gd name="adj1" fmla="val -2957"/>
              <a:gd name="adj2" fmla="val 970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Рыжов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785818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Филя знает, что…</a:t>
            </a:r>
            <a:endParaRPr lang="ru-RU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филя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143240" y="1428736"/>
            <a:ext cx="3355189" cy="44346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Молния 4"/>
          <p:cNvSpPr/>
          <p:nvPr/>
        </p:nvSpPr>
        <p:spPr>
          <a:xfrm rot="20942194">
            <a:off x="1423200" y="1145237"/>
            <a:ext cx="680776" cy="2730608"/>
          </a:xfrm>
          <a:prstGeom prst="lightningBolt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42844" y="285728"/>
            <a:ext cx="2500298" cy="2143140"/>
          </a:xfrm>
          <a:prstGeom prst="cloud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>
            <a:off x="6929454" y="1285860"/>
            <a:ext cx="1428760" cy="2143140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642910" y="4357694"/>
            <a:ext cx="2428892" cy="2286016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6715140" y="3929066"/>
            <a:ext cx="2214546" cy="2214578"/>
          </a:xfrm>
          <a:prstGeom prst="sun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14282" y="3857628"/>
            <a:ext cx="2571768" cy="1771656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Составь высказывания, определяющие,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как ученик должен вести себя в библиотеке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97000"/>
          <a:ext cx="8072496" cy="3150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/>
                <a:gridCol w="3321868"/>
                <a:gridCol w="607222"/>
                <a:gridCol w="3429026"/>
              </a:tblGrid>
              <a:tr h="867073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Когда приходишь в библиотеку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Когда берёшь или возвращаешь</a:t>
                      </a:r>
                      <a:r>
                        <a:rPr lang="ru-RU" baseline="0" dirty="0" smtClean="0"/>
                        <a:t> книгу</a:t>
                      </a:r>
                      <a:endParaRPr lang="ru-RU" dirty="0"/>
                    </a:p>
                  </a:txBody>
                  <a:tcPr/>
                </a:tc>
              </a:tr>
              <a:tr h="5023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библиотеке веди себя тихо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Обязательно здоровайся</a:t>
                      </a:r>
                      <a:endParaRPr lang="ru-RU" dirty="0"/>
                    </a:p>
                  </a:txBody>
                  <a:tcPr/>
                </a:tc>
              </a:tr>
              <a:tr h="867073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ты не можешь найти нужную тебе книгу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 не мешать другим читателям</a:t>
                      </a:r>
                      <a:endParaRPr lang="ru-RU" dirty="0"/>
                    </a:p>
                  </a:txBody>
                  <a:tcPr/>
                </a:tc>
              </a:tr>
              <a:tr h="867073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Предъяви свой читательский билет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Попроси библиотекаря помочь тебе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 rot="648747" flipV="1">
            <a:off x="880594" y="2206709"/>
            <a:ext cx="3739473" cy="158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679476">
            <a:off x="851112" y="2871673"/>
            <a:ext cx="3795681" cy="134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785984">
            <a:off x="906950" y="3643669"/>
            <a:ext cx="3802207" cy="145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780408">
            <a:off x="628626" y="2906198"/>
            <a:ext cx="4288583" cy="143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B8CCE4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161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Обобщающий урок по разделу</vt:lpstr>
      <vt:lpstr>Слайд 2</vt:lpstr>
      <vt:lpstr>Слайд 3</vt:lpstr>
      <vt:lpstr>Какое чувство ты испытываешь, когда берёшь  в руки детский журнал ?</vt:lpstr>
      <vt:lpstr>Дай толкование (объяснение) слова «палитра». </vt:lpstr>
      <vt:lpstr>Вы знаете?</vt:lpstr>
      <vt:lpstr>Логическое задание из журнала «Мурзилка»</vt:lpstr>
      <vt:lpstr>Филя знает, что…</vt:lpstr>
      <vt:lpstr>Составь высказывания, определяющие,  как ученик должен вести себя в библиотеке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 высказывания, определяющие,  как ученик должен вести себя в библиотеке</dc:title>
  <dc:creator>Валя</dc:creator>
  <cp:lastModifiedBy>Tata</cp:lastModifiedBy>
  <cp:revision>41</cp:revision>
  <dcterms:created xsi:type="dcterms:W3CDTF">2009-12-04T18:28:48Z</dcterms:created>
  <dcterms:modified xsi:type="dcterms:W3CDTF">2012-01-21T00:58:38Z</dcterms:modified>
</cp:coreProperties>
</file>