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8" r:id="rId2"/>
    <p:sldId id="257" r:id="rId3"/>
    <p:sldId id="258" r:id="rId4"/>
    <p:sldId id="271" r:id="rId5"/>
    <p:sldId id="269" r:id="rId6"/>
    <p:sldId id="273" r:id="rId7"/>
    <p:sldId id="270" r:id="rId8"/>
    <p:sldId id="260" r:id="rId9"/>
    <p:sldId id="274" r:id="rId10"/>
    <p:sldId id="275" r:id="rId11"/>
    <p:sldId id="27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660"/>
  </p:normalViewPr>
  <p:slideViewPr>
    <p:cSldViewPr>
      <p:cViewPr varScale="1">
        <p:scale>
          <a:sx n="68" d="100"/>
          <a:sy n="68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2B770D7-953C-4592-B372-FEFA277C7E47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0BB83B-BE8F-4011-BAC4-3C0B720C9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8668B-BCFF-4B2B-ABC3-2EDFD101651E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11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585BC-2F0A-49AA-B102-067838650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796C3-C82E-44CB-8AAF-20BED85904CA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DD100-4CFB-41A6-B316-7534CA496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CB7CF-BE31-4967-8A51-61E40CE4BD17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4B1CE-FFFF-4DEA-A01E-26A1C63F8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28B-31F1-4DB4-AD5F-2CC6C4C6B9C0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B6349-6FE2-47AA-9BEC-E9145106B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06E6-6CDF-44FC-B2FF-AC7CEA4FA876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B1862-FE98-4A16-A186-DA8429773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DF126-16F5-4D30-98A8-645D3ECDAB18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F9CD0-7AFF-4A6E-8DDA-C8A5E30F5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0980F-3E08-4CA7-BF67-E8E9A62556A1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5C3C0-D520-4BC8-9F8B-29373218F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6777C-70D0-4D0C-932E-FF3087578BC3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C3A00-242F-4A85-AF25-E5AD3C773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85D2E-3420-4E23-987B-99465AD9EA18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4F53A-FC40-4843-B446-34618255E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03161-A9B6-4A2F-880B-76DC6600EDA9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FF19F-F9A2-4D4D-BEFA-F1E34DF0C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DBE5-9264-4691-A179-A27818627A3F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41DA-96B6-4530-A8BC-114EF717A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09C8B1-7F5A-4533-A4A3-745B1C2CE090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1BE73C-9E79-4FE5-8F76-53F59E30C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Freeform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Freeform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NULL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313" y="981075"/>
            <a:ext cx="8424862" cy="532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Списал? Вот и попался друг!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Меня тебе не обмануть!			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(с ехидством)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Ушел!... Придет иль нет? Загадка.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Я поступила с ним так гадко!			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 с тревогой)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Пришел?! А гордость где?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За ней как верный пес везде!			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(с осуждением)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Скоро прозвенит последний звонок!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 мы простимся со школою!			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(с досадой и огорчением)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Милые наши воспитатели,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Как вас нам будет не хватать!			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(с нежностью)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Я сдала экзамены на 5.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 получу диплом с отличием.			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 восторгом)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Ну вот, 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  <a:latin typeface="+mn-lt"/>
              </a:rPr>
              <a:t>все тревоги позади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Началась спокойная жизнь.			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(с облегчением)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">
            <a:hlinkClick r:id="" action="ppaction://media"/>
          </p:cNvPr>
          <p:cNvPicPr>
            <a:picLocks noGrp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620713"/>
            <a:ext cx="8424862" cy="57038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750" y="981075"/>
            <a:ext cx="8064500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latin typeface="+mn-lt"/>
              </a:rPr>
              <a:t>ВА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АВ</a:t>
            </a:r>
            <a:r>
              <a:rPr lang="ru-RU" sz="6000" b="1" dirty="0">
                <a:latin typeface="+mn-lt"/>
              </a:rPr>
              <a:t>РА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РЕ</a:t>
            </a:r>
            <a:r>
              <a:rPr lang="ru-RU" sz="6000" b="1" dirty="0">
                <a:latin typeface="+mn-lt"/>
              </a:rPr>
              <a:t>БО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ТО</a:t>
            </a:r>
            <a:r>
              <a:rPr lang="ru-RU" sz="6000" b="1" dirty="0">
                <a:solidFill>
                  <a:srgbClr val="FF0000"/>
                </a:solidFill>
                <a:latin typeface="+mn-lt"/>
              </a:rPr>
              <a:t>КАН</a:t>
            </a:r>
            <a:r>
              <a:rPr lang="ru-RU" sz="6000" b="1" dirty="0">
                <a:latin typeface="+mn-lt"/>
              </a:rPr>
              <a:t>ТО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ЗЮ</a:t>
            </a:r>
            <a:r>
              <a:rPr lang="ru-RU" sz="6000" b="1" dirty="0">
                <a:latin typeface="+mn-lt"/>
              </a:rPr>
              <a:t>ДА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БИО</a:t>
            </a:r>
            <a:r>
              <a:rPr lang="ru-RU" sz="6000" b="1" dirty="0">
                <a:solidFill>
                  <a:srgbClr val="FF0000"/>
                </a:solidFill>
                <a:latin typeface="+mn-lt"/>
              </a:rPr>
              <a:t>СИЯ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ГРА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МЕ</a:t>
            </a:r>
            <a:r>
              <a:rPr lang="ru-RU" sz="6000" b="1" dirty="0">
                <a:latin typeface="+mn-lt"/>
              </a:rPr>
              <a:t>ТЕЛЬ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ФИЯ</a:t>
            </a:r>
            <a:endParaRPr lang="ru-RU" sz="6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71550" y="3933825"/>
            <a:ext cx="2520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ВАКАНСИЯ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71550" y="4540250"/>
            <a:ext cx="2879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АВТОБИОГРАФИЯ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71550" y="5084763"/>
            <a:ext cx="287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РАБОТОДАТЕЛЬ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71550" y="5589588"/>
            <a:ext cx="201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РЕЗЮМЕ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1619250" y="3843338"/>
            <a:ext cx="73025" cy="161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987675" y="4419600"/>
            <a:ext cx="71438" cy="161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627313" y="5000625"/>
            <a:ext cx="73025" cy="161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336800" y="5508625"/>
            <a:ext cx="71438" cy="161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1619250" y="4581525"/>
            <a:ext cx="288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273300" y="4598988"/>
            <a:ext cx="288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87563" y="5149850"/>
            <a:ext cx="288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619250" y="5149850"/>
            <a:ext cx="288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188" y="1341438"/>
            <a:ext cx="2160587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ВАКАНСИЯ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-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916238" y="1125538"/>
            <a:ext cx="5832475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>
                <a:latin typeface="Constantia" pitchFamily="18" charset="0"/>
              </a:rPr>
              <a:t>ИНФОРМАЦИОННОЕ СООБЩЕНИЕ О НАБОРЕ НА ОПРЕДЕЛЕННУЮ ДОЛЖНОСТЬ.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188" y="3573463"/>
            <a:ext cx="31686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АВТОБИОГРАФИЯ -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56000" y="3352800"/>
            <a:ext cx="532765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>
                <a:latin typeface="Constantia" pitchFamily="18" charset="0"/>
              </a:rPr>
              <a:t>ЖИЗНЕННОЕ ОПИСАНИЕ КАКОГО-ЛИБО ЛИЦА, СОСТАВЛЕННОЕ ИМ САМИМ.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138" y="5029200"/>
            <a:ext cx="30607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РАБОТОДАТЕЛЬ -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48038" y="4589463"/>
            <a:ext cx="540067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>
                <a:latin typeface="Constantia" pitchFamily="18" charset="0"/>
              </a:rPr>
              <a:t>ЮРИДИЧЕСКОЕ, ФИЗИЧЕСКОЕ ЛИЦО, ВСТУПИВШЕЕ В ТРУДОВЫЕ ОТНОШЕНИЯ С РАБОТНИКОМ.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188" y="2420938"/>
            <a:ext cx="18732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РЕЗЮМЕ -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84438" y="2205038"/>
            <a:ext cx="597535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>
                <a:latin typeface="Constantia" pitchFamily="18" charset="0"/>
              </a:rPr>
              <a:t>ДОКУМЕНТ, СОДЕРЖАЩИЙ ИНФОРМАЦИЮ О НАВЫКАХ, ОПЫТЕ РАБОТЕ, ОБРАЗОВАНИИ.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1476375" y="1243013"/>
            <a:ext cx="142875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039938" y="2195513"/>
            <a:ext cx="142875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2771775" y="3332163"/>
            <a:ext cx="144463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2479675" y="4797425"/>
            <a:ext cx="142875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58888" y="3621088"/>
            <a:ext cx="288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895475" y="5102225"/>
            <a:ext cx="2873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403350" y="5119688"/>
            <a:ext cx="288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039938" y="3621088"/>
            <a:ext cx="287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4" grpId="0"/>
      <p:bldP spid="7" grpId="0"/>
      <p:bldP spid="9" grpId="0"/>
      <p:bldP spid="11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">
            <a:hlinkClick r:id="" action="ppaction://media"/>
          </p:cNvPr>
          <p:cNvPicPr>
            <a:picLocks noGrp="1" noChangeAspect="1"/>
          </p:cNvPicPr>
          <p:nvPr>
            <p:ph idx="1"/>
            <a:audi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7164388" y="5516563"/>
            <a:ext cx="487362" cy="487362"/>
          </a:xfrm>
        </p:spPr>
      </p:pic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908050"/>
            <a:ext cx="51847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979712" y="4581128"/>
            <a:ext cx="6181116" cy="11339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8" algn="just">
              <a:lnSpc>
                <a:spcPct val="150000"/>
              </a:lnSpc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проспект Строителей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41 офис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marL="0" lvl="8" algn="just">
              <a:lnSpc>
                <a:spcPct val="150000"/>
              </a:lnSpc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телефон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62-95-56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5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6013" y="1052513"/>
            <a:ext cx="7570787" cy="527208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-27432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Условия труда.</a:t>
            </a:r>
          </a:p>
          <a:p>
            <a:pPr marL="0" indent="-27432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rgbClr val="002060"/>
                </a:solidFill>
              </a:rPr>
              <a:t> Заработная плата.</a:t>
            </a:r>
          </a:p>
          <a:p>
            <a:pPr marL="0" indent="-27432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rgbClr val="002060"/>
                </a:solidFill>
              </a:rPr>
              <a:t> Режим работы.</a:t>
            </a:r>
          </a:p>
          <a:p>
            <a:pPr marL="0" indent="-27432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rgbClr val="002060"/>
                </a:solidFill>
              </a:rPr>
              <a:t> Размер отпуска.</a:t>
            </a:r>
          </a:p>
          <a:p>
            <a:pPr marL="0" indent="-27432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Обязанности.</a:t>
            </a:r>
          </a:p>
          <a:p>
            <a:pPr marL="0" indent="-27432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Социальные льготы.</a:t>
            </a:r>
          </a:p>
          <a:p>
            <a:pPr marL="0" indent="-27432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Профессиональный рост.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750" y="1052513"/>
            <a:ext cx="61928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17.00 часов я жду вас на собеседование.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750" y="1908175"/>
            <a:ext cx="5903913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17.00 часов мы пойдем в кино.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750" y="1052513"/>
            <a:ext cx="61928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17.00 часов я жду вас на собеседование.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750" y="1908175"/>
            <a:ext cx="5903913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17.00 часов мы пойдем в кино.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2924175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официально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5650" y="3573463"/>
            <a:ext cx="180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дружески</a:t>
            </a:r>
          </a:p>
        </p:txBody>
      </p:sp>
      <p:pic>
        <p:nvPicPr>
          <p:cNvPr id="7" name="Рисунок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7925" y="2928938"/>
            <a:ext cx="1636713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67475" y="4797425"/>
            <a:ext cx="1579563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2838450"/>
            <a:ext cx="1498600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4437063"/>
            <a:ext cx="13684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3227388"/>
            <a:ext cx="2016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63 -0.00278 C 0.0882 -0.00139 0.09028 -0.0007 0.09149 0.00115 C 0.09514 0.00694 0.09271 0.02336 0.09445 0.03146 C 0.09514 0.03423 0.10122 0.04834 0.10243 0.04996 C 0.10382 0.05181 0.1059 0.05227 0.10747 0.05389 C 0.10851 0.05505 0.10955 0.05644 0.11042 0.05783 C 0.1158 0.06639 0.11979 0.07656 0.12431 0.08558 C 0.1276 0.09206 0.13299 0.09831 0.13715 0.10409 C 0.14184 0.11034 0.14861 0.1145 0.15399 0.11982 C 0.15677 0.1226 0.16076 0.1219 0.16389 0.12375 C 0.1776 0.13231 0.19323 0.13786 0.20833 0.14087 C 0.21528 0.14411 0.22222 0.14596 0.22917 0.14874 C 0.23264 0.15382 0.23906 0.15429 0.2441 0.15544 C 0.25017 0.15822 0.2566 0.15984 0.26285 0.16215 C 0.2658 0.16331 0.2717 0.16608 0.2717 0.16632 C 0.27899 0.1758 0.29028 0.1802 0.29948 0.18575 C 0.32483 0.20101 0.35521 0.19939 0.38264 0.20171 C 0.3941 0.20633 0.40747 0.20587 0.41927 0.2068 C 0.43785 0.20564 0.45625 0.20217 0.47465 0.19893 C 0.48524 0.19384 0.4974 0.19569 0.50833 0.195 C 0.51024 0.19431 0.51337 0.19338 0.51528 0.19246 C 0.51719 0.19153 0.52118 0.18968 0.52118 0.18991 C 0.52413 0.18598 0.52257 0.18713 0.52726 0.18575 C 0.53021 0.18482 0.53611 0.1832 0.53611 0.18343 C 0.54601 0.17349 0.53316 0.18528 0.54601 0.17649 C 0.55035 0.17349 0.5526 0.16932 0.55695 0.16724 C 0.55938 0.16238 0.5632 0.15753 0.56684 0.15406 C 0.57014 0.14688 0.57361 0.1411 0.57969 0.13833 C 0.58438 0.13208 0.5882 0.12676 0.59445 0.12375 C 0.59844 0.11982 0.60278 0.11751 0.60642 0.11311 C 0.60851 0.11057 0.61042 0.10779 0.61233 0.10525 C 0.61302 0.10432 0.61441 0.1027 0.61441 0.10293 C 0.6158 0.09646 0.61962 0.08998 0.62222 0.0842 C 0.62396 0.07379 0.6283 0.065 0.6342 0.05783 C 0.63715 0.0495 0.63906 0.04025 0.64097 0.03146 C 0.64184 0.02706 0.6441 0.01827 0.6441 0.0185 C 0.64479 0.01133 0.64531 0.00416 0.64601 -0.00278 C 0.64635 -0.00671 0.64705 -0.01481 0.64705 -0.01458 C 0.6474 -0.02753 0.64635 -0.05066 0.65 -0.06477 C 0.65365 -0.09346 0.65816 -0.12284 0.6599 -0.15198 C 0.66146 -0.17743 0.66094 -0.2038 0.6658 -0.22855 C 0.66667 -0.2378 0.66788 -0.24682 0.66875 -0.25608 C 0.66771 -0.26718 0.66771 -0.26325 0.66771 -0.2681 " pathEditMode="relative" rAng="0" ptsTypes="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97" y="-27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61 0.034 C 0.04739 0.04996 0.04323 0.02868 0.04757 0.04325 C 0.05208 0.05829 0.04705 0.04788 0.05156 0.05644 C 0.05295 0.06477 0.0533 0.07541 0.05642 0.08281 C 0.0592 0.08929 0.06128 0.09299 0.06336 0.09993 C 0.06597 0.10849 0.0677 0.12098 0.07222 0.12769 C 0.07569 0.1411 0.08472 0.14989 0.09218 0.15915 C 0.09357 0.16632 0.09774 0.16979 0.10104 0.17511 C 0.10607 0.18343 0.11024 0.19269 0.11493 0.20148 C 0.12014 0.21096 0.12083 0.21998 0.12777 0.22785 C 0.1309 0.23132 0.13559 0.2334 0.13871 0.2371 C 0.14652 0.24658 0.15069 0.25283 0.15937 0.26093 C 0.16354 0.26486 0.16875 0.26578 0.17326 0.26879 C 0.17743 0.27157 0.18142 0.2792 0.18611 0.28059 C 0.19184 0.28221 0.19722 0.28522 0.20295 0.2873 C 0.21267 0.291 0.22222 0.29308 0.23177 0.29771 C 0.24132 0.30233 0.26041 0.30071 0.27135 0.30164 C 0.27951 0.30395 0.28767 0.30465 0.296 0.30557 C 0.3118 0.30511 0.32777 0.30511 0.34357 0.30441 C 0.35902 0.30372 0.37118 0.29377 0.38524 0.28984 C 0.39496 0.2792 0.4085 0.27596 0.42083 0.27411 C 0.43732 0.26763 0.4184 0.27457 0.43472 0.27018 C 0.43732 0.26949 0.44253 0.2674 0.44253 0.26763 C 0.44479 0.26555 0.44739 0.2644 0.44948 0.26208 C 0.45034 0.26116 0.45069 0.25931 0.45156 0.25815 C 0.45243 0.25676 0.45347 0.25537 0.45451 0.25422 C 0.46232 0.24612 0.47222 0.23895 0.48125 0.23317 C 0.49114 0.21998 0.47986 0.23386 0.48906 0.2253 C 0.49357 0.22114 0.49635 0.21443 0.5 0.20934 C 0.50555 0.20125 0.5118 0.19431 0.51684 0.18575 C 0.51857 0.17881 0.52152 0.17256 0.52378 0.16585 C 0.52534 0.16146 0.52882 0.15267 0.52882 0.1529 C 0.53003 0.1448 0.53264 0.13786 0.53472 0.13023 C 0.53628 0.1108 0.5375 0.09137 0.53958 0.07217 C 0.53993 0.06338 0.5401 0.05459 0.54062 0.0458 C 0.54218 0.02128 0.5493 -0.00255 0.55243 -0.02684 C 0.55416 -0.04118 0.55416 -0.05598 0.55642 -0.07033 C 0.55746 -0.10017 0.55347 -0.14018 0.55937 -0.16655 C 0.55902 -0.18552 0.54843 -0.23664 0.5585 -0.22323 C 0.56163 -0.21906 0.56145 -0.22115 0.56145 -0.21814 L 0.55555 -0.21675 " pathEditMode="relative" rAng="0" ptsTypes="fffffffffffffffffffffffffffffffffffffff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59563" y="1323975"/>
            <a:ext cx="12969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-  ТОН. 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750" y="1323975"/>
            <a:ext cx="62642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Э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моциональная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окраска голоса человека 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650" y="2066925"/>
            <a:ext cx="590391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Выбор тона зависит от: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613" y="2852738"/>
            <a:ext cx="4248150" cy="171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астроения;</a:t>
            </a:r>
          </a:p>
          <a:p>
            <a:pPr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итуации общения;</a:t>
            </a:r>
          </a:p>
          <a:p>
            <a:pPr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одержания информации;</a:t>
            </a:r>
          </a:p>
          <a:p>
            <a:pPr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ц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ели общения.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188" y="1196975"/>
            <a:ext cx="79216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Тон может быть: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775" y="1824038"/>
            <a:ext cx="76327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Убеждающий -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		Нет, я видела тебя вчера вечером.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188" y="2420938"/>
            <a:ext cx="67691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Уверенный -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		Я знаю, что я могу это сделать.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775" y="2997200"/>
            <a:ext cx="72009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Приказывающий -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	Сделай так, как я тебе сказала.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188" y="3573463"/>
            <a:ext cx="78486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Просительный -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	Пожалуйста, отпустите меня с урока.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188" y="4221163"/>
            <a:ext cx="69135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Радостный -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		Ура, скоро летние каникулы!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188" y="4797425"/>
            <a:ext cx="81375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Суровый -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		Напишите мне пожалуйста объяснительную.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2775" y="5516563"/>
            <a:ext cx="76327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Ехидный -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		Ты опять опоздал!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</TotalTime>
  <Words>229</Words>
  <Application>Microsoft Office PowerPoint</Application>
  <PresentationFormat>Экран (4:3)</PresentationFormat>
  <Paragraphs>64</Paragraphs>
  <Slides>11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Constantia</vt:lpstr>
      <vt:lpstr>Arial</vt:lpstr>
      <vt:lpstr>Calibri</vt:lpstr>
      <vt:lpstr>Wingdings 2</vt:lpstr>
      <vt:lpstr>Wingdings</vt:lpstr>
      <vt:lpstr>Times New Roman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ольга</cp:lastModifiedBy>
  <cp:revision>35</cp:revision>
  <dcterms:created xsi:type="dcterms:W3CDTF">2011-04-07T11:40:57Z</dcterms:created>
  <dcterms:modified xsi:type="dcterms:W3CDTF">2012-01-16T11:53:24Z</dcterms:modified>
</cp:coreProperties>
</file>