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50" d="100"/>
          <a:sy n="50" d="100"/>
        </p:scale>
        <p:origin x="-169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F47E-24D3-4666-B770-1E4C0D462A99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4E88-53FF-4A72-8C1D-DA21FE71A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B88A-F16B-4605-9D26-7DF455841229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EE86-4D98-4BB8-B656-A8293B76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CDB3-DF49-4EE6-A6D7-3F64862A39FC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979D-E1E0-4BED-B2E3-0C92FE82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0578-F7A3-4960-8CB9-CB396BA62202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E643-5411-405C-87E8-DABBC13E5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BC87-85C9-4F55-8D64-DD515D8D86D2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95D-8A24-4875-BCE7-79F617F1E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1421-0391-45CB-8074-18A297361141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997-B172-4C94-8FCD-E63D36343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3417-1DF9-4136-8A9A-59868759DEBC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DD9E-2C51-4665-A5C3-AFCBB24FF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7B5B-FDDE-401D-BA9B-F70A3300E213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651B-4CCC-4FD6-9AA6-8BD8D5094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8D11-E73C-4090-B716-BF24CB004650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FC4B-D046-476F-B791-B29EFD90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0B4E-B3B7-43A4-BE55-3634A71BDEFC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99AC-FEDD-4EDC-A6C2-4526027E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CD08-D04E-4054-A8E8-B473A9FB9F15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2CDC-99E1-4D29-AB07-375B47038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C8CB4-3302-450D-9DDF-026975FE7376}" type="datetimeFigureOut">
              <a:rPr lang="ru-RU"/>
              <a:pPr>
                <a:defRPr/>
              </a:pPr>
              <a:t>15.01.2012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23507-A340-4834-93A0-CD748CAC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ransition spd="slow" advClick="0" advTm="15000"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5" name="Picture 2" descr="C:\Users\Елена\Desktop\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5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4352925"/>
            <a:ext cx="6345238" cy="2144713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075" y="5138738"/>
            <a:ext cx="7570788" cy="21034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25" y="5934075"/>
            <a:ext cx="7215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6211669"/>
            <a:ext cx="76715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ГС(К)ОУ №370 учитель Ткаченко Е.В.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12e4d39a89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57188"/>
            <a:ext cx="8096250" cy="6072187"/>
          </a:xfrm>
        </p:spPr>
      </p:pic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428625"/>
            <a:ext cx="93186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514350" indent="-51435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Человеку много нужно, чтобы счастливо прожить.</a:t>
            </a:r>
            <a:endParaRPr lang="ru-RU" sz="2800">
              <a:ea typeface="Calibri" pitchFamily="34" charset="0"/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Нужен дождь и даже лужи, нужно с кем-нибудь дружить.</a:t>
            </a:r>
            <a:endParaRPr lang="ru-RU" sz="2800">
              <a:ea typeface="Calibri" pitchFamily="34" charset="0"/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Нужен ветер, нужно поле, нужно море и леса,</a:t>
            </a:r>
            <a:endParaRPr lang="ru-RU" sz="280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</a:rPr>
              <a:t>     Нужно счастье, нужно горе и родные голоса.</a:t>
            </a:r>
            <a:endParaRPr lang="ru-RU" sz="280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</a:rPr>
              <a:t>Невозможно без природы, без синеющих небес.</a:t>
            </a:r>
            <a:endParaRPr lang="ru-RU" sz="280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</a:rPr>
              <a:t>     Хорошо иметь свободу, мир загадок и чудес.</a:t>
            </a:r>
            <a:endParaRPr lang="ru-RU" sz="280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</a:rPr>
              <a:t>Чтобы жить на белом свете, чтоб остался рядом друг,</a:t>
            </a:r>
            <a:endParaRPr lang="ru-RU" sz="280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</a:rPr>
              <a:t>    Надо главное заметить, все почувствовать вокруг.</a:t>
            </a:r>
            <a:endParaRPr lang="ru-RU" sz="280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</a:rPr>
              <a:t>Главное для всех на свете это- мама, дом, семья.</a:t>
            </a:r>
            <a:endParaRPr lang="ru-RU" sz="280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</a:rPr>
              <a:t>    Не обижайте близких, дети - это лучшие друзья.</a:t>
            </a:r>
            <a:endParaRPr lang="ru-RU" sz="280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</a:rPr>
              <a:t>Мы знаем о законе мало, не больше всех иных,</a:t>
            </a:r>
            <a:endParaRPr lang="ru-RU" sz="280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>
                <a:latin typeface="Times New Roman" pitchFamily="18" charset="0"/>
              </a:rPr>
              <a:t>    Но знаем, важно делать то, что благо для других.</a:t>
            </a:r>
            <a:endParaRPr lang="ru-RU" sz="2800"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DSC008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5925" y="428625"/>
            <a:ext cx="8299450" cy="6072188"/>
          </a:xfrm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Давным-давно, тысячи лет назад на Земле появились люди. Одновременно с ними возникли и главные вопросы: что люди могут делать по отношению друг к другу и что не могут? На что имеют право и на что не имеют?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И люди взялись за решение этих вопросов. В беседах между собой они пытались  об этом договориться и установить правила жизни в человеческом обществе.</a:t>
            </a:r>
            <a:endParaRPr lang="ru-RU" dirty="0"/>
          </a:p>
        </p:txBody>
      </p:sp>
      <p:pic>
        <p:nvPicPr>
          <p:cNvPr id="5" name="Рисунок 4" descr="7165438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857375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Эти правила записаны во Всеобщую декларацию прав человека. В ней изложены права взрослых людей. </a:t>
            </a:r>
          </a:p>
        </p:txBody>
      </p:sp>
      <p:pic>
        <p:nvPicPr>
          <p:cNvPr id="4" name="Рисунок 3" descr="declar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928938"/>
            <a:ext cx="260350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Дети тоже являются полноценными членами общества людей. У них тоже есть права и обязанности. Люди из разных стран собрались вместе, договорились и приняли одинаковые права для всех, независимо от того,  в каком государстве живет маленький человек. В 1989 году Организация Объединенных Наций создала и приняла документ, в котором прописаны права и обязанности детей. Этот документ  называется Конвенция о правах «ребенка».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Рисунок 3" descr="img12583_15-1_Konventsiya_o_pravah_reben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6143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каждой стране есть еще и своя Конституция это основной закон, по  которому должны жить и взрослые, и дети.  </a:t>
            </a:r>
          </a:p>
          <a:p>
            <a:r>
              <a:rPr lang="ru-RU" smtClean="0"/>
              <a:t>Права взрослого и права ребенка важно знать. Не менее важно помнить, что кроме прав и у взрослых и у детей есть обязанности, которые необходимо выполнять.</a:t>
            </a:r>
          </a:p>
          <a:p>
            <a:endParaRPr lang="ru-RU" smtClean="0"/>
          </a:p>
        </p:txBody>
      </p:sp>
      <p:pic>
        <p:nvPicPr>
          <p:cNvPr id="4" name="Рисунок 3" descr="06bc7af0d5b5eb01988f162730fde1c9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300" y="1195388"/>
            <a:ext cx="3389313" cy="47545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" presetID="2" presetClass="exit" presetSubtype="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" y="268288"/>
            <a:ext cx="8864600" cy="1036637"/>
          </a:xfrm>
        </p:spPr>
      </p:pic>
      <p:pic>
        <p:nvPicPr>
          <p:cNvPr id="10" name="Содержимое 9" descr="DSC0081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143000"/>
            <a:ext cx="2595562" cy="1946275"/>
          </a:xfrm>
        </p:spPr>
      </p:pic>
      <p:pic>
        <p:nvPicPr>
          <p:cNvPr id="11" name="Рисунок 10" descr="DSC008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50031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0082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4214813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008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214438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SC0081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2000250"/>
            <a:ext cx="363537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0081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9663"/>
            <a:ext cx="427831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SC00817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75" y="1000125"/>
            <a:ext cx="42068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SC00809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3357563"/>
            <a:ext cx="42068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SC00810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1750" y="1071563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Мы с вами живем не одни, не в лесу, а среди людей. Поэтому очень важно научиться различать хорошее и плохое, принимать правильное решение в различных жизненных ситуациях, контролировать свое поведение при общении с другими людьми.</a:t>
            </a:r>
          </a:p>
          <a:p>
            <a:endParaRPr lang="ru-RU" smtClean="0"/>
          </a:p>
        </p:txBody>
      </p:sp>
      <p:pic>
        <p:nvPicPr>
          <p:cNvPr id="4" name="Рисунок 3" descr="427528_f5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263" y="-1122363"/>
            <a:ext cx="9528175" cy="137048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Умейте выслушать не перебивая.</a:t>
            </a:r>
          </a:p>
          <a:p>
            <a:r>
              <a:rPr lang="ru-RU" smtClean="0"/>
              <a:t>Умейте признать, что были не правы.</a:t>
            </a:r>
          </a:p>
          <a:p>
            <a:r>
              <a:rPr lang="ru-RU" smtClean="0"/>
              <a:t>Помогайте товарищу, старайтесь договориться.</a:t>
            </a:r>
          </a:p>
          <a:p>
            <a:r>
              <a:rPr lang="ru-RU" smtClean="0"/>
              <a:t>Говорите всегда только правду.</a:t>
            </a:r>
          </a:p>
          <a:p>
            <a:r>
              <a:rPr lang="ru-RU" smtClean="0"/>
              <a:t>Радуйтесь успеху товарища.</a:t>
            </a:r>
          </a:p>
          <a:p>
            <a:r>
              <a:rPr lang="ru-RU" smtClean="0"/>
              <a:t>Дал слово - сдержи его, дал обещание - выполни.</a:t>
            </a:r>
          </a:p>
          <a:p>
            <a:endParaRPr lang="ru-RU" smtClean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5" descr="0c74be9a6896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32038"/>
            <a:ext cx="3621088" cy="4525962"/>
          </a:xfrm>
        </p:spPr>
      </p:pic>
      <p:sp>
        <p:nvSpPr>
          <p:cNvPr id="21506" name="Прямоугольник 6"/>
          <p:cNvSpPr>
            <a:spLocks noChangeArrowheads="1"/>
          </p:cNvSpPr>
          <p:nvPr/>
        </p:nvSpPr>
        <p:spPr bwMode="auto">
          <a:xfrm>
            <a:off x="428625" y="1214438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Мы говорили, что в Конституции прописаны не только права, но обязанности. Подумайте, какие обязанности есть у школьников.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63" y="2500313"/>
            <a:ext cx="52149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  <a:tabLst>
                <a:tab pos="2047875" algn="l"/>
              </a:tabLst>
            </a:pP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Уважать родителей и близких людей.</a:t>
            </a:r>
            <a:endParaRPr lang="ru-RU" sz="3200">
              <a:ea typeface="Calibri" pitchFamily="34" charset="0"/>
              <a:cs typeface="Arial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 ввести себя в семье, классе, в школе и за их пределами.</a:t>
            </a:r>
            <a:endParaRPr lang="ru-RU" sz="3200">
              <a:cs typeface="Arial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3200">
                <a:latin typeface="Times New Roman" pitchFamily="18" charset="0"/>
              </a:rPr>
              <a:t>Ходить опрятными, аккуратными.</a:t>
            </a:r>
            <a:endParaRPr lang="ru-RU" sz="3200">
              <a:cs typeface="Arial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3200">
                <a:latin typeface="Times New Roman" pitchFamily="18" charset="0"/>
              </a:rPr>
              <a:t>Выполнять устав школы.</a:t>
            </a:r>
            <a:endParaRPr lang="ru-RU" sz="3200"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373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</cp:lastModifiedBy>
  <cp:revision>31</cp:revision>
  <dcterms:created xsi:type="dcterms:W3CDTF">2011-11-24T13:17:04Z</dcterms:created>
  <dcterms:modified xsi:type="dcterms:W3CDTF">2012-01-15T07:27:40Z</dcterms:modified>
</cp:coreProperties>
</file>