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8" r:id="rId2"/>
    <p:sldId id="292" r:id="rId3"/>
    <p:sldId id="293" r:id="rId4"/>
    <p:sldId id="294" r:id="rId5"/>
    <p:sldId id="297" r:id="rId6"/>
    <p:sldId id="298" r:id="rId7"/>
    <p:sldId id="278" r:id="rId8"/>
    <p:sldId id="280" r:id="rId9"/>
    <p:sldId id="264" r:id="rId10"/>
    <p:sldId id="268" r:id="rId11"/>
    <p:sldId id="270" r:id="rId12"/>
    <p:sldId id="271" r:id="rId13"/>
    <p:sldId id="272" r:id="rId14"/>
    <p:sldId id="276" r:id="rId15"/>
    <p:sldId id="274" r:id="rId16"/>
    <p:sldId id="275" r:id="rId17"/>
    <p:sldId id="281" r:id="rId18"/>
    <p:sldId id="282" r:id="rId19"/>
    <p:sldId id="283" r:id="rId20"/>
    <p:sldId id="284" r:id="rId21"/>
    <p:sldId id="285" r:id="rId22"/>
    <p:sldId id="287" r:id="rId23"/>
    <p:sldId id="288" r:id="rId24"/>
    <p:sldId id="286" r:id="rId25"/>
    <p:sldId id="289" r:id="rId26"/>
    <p:sldId id="290" r:id="rId27"/>
    <p:sldId id="291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76" autoAdjust="0"/>
  </p:normalViewPr>
  <p:slideViewPr>
    <p:cSldViewPr>
      <p:cViewPr varScale="1">
        <p:scale>
          <a:sx n="72" d="100"/>
          <a:sy n="72" d="100"/>
        </p:scale>
        <p:origin x="-4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4A7701D-5CE3-42AB-9262-079DB4970280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DBC99DB-A380-433D-9BD0-9F8ECDDF3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92BC0E-CBFA-4B2B-A7D1-B6E4C1A7310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EED2-022C-4939-A45C-9B4361BEF378}" type="datetimeFigureOut">
              <a:rPr lang="ru-RU"/>
              <a:pPr>
                <a:defRPr/>
              </a:pPr>
              <a:t>07.01.2012</a:t>
            </a:fld>
            <a:endParaRPr lang="ru-RU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10611-0E20-4661-B26A-7277785041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1B327-616E-45D1-834A-986D47B8AAA0}" type="datetimeFigureOut">
              <a:rPr lang="ru-RU"/>
              <a:pPr>
                <a:defRPr/>
              </a:pPr>
              <a:t>07.01.2012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97AF5-16E2-4364-886F-C4EB16DF9D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C5555-89FA-471E-B7F1-8BFF18134939}" type="datetimeFigureOut">
              <a:rPr lang="ru-RU"/>
              <a:pPr>
                <a:defRPr/>
              </a:pPr>
              <a:t>07.01.2012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DADFF-2AB0-4F3F-AC7F-58FAEC57A0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9960B-7191-4B69-92B1-ADEDD082C831}" type="datetimeFigureOut">
              <a:rPr lang="ru-RU"/>
              <a:pPr>
                <a:defRPr/>
              </a:pPr>
              <a:t>07.01.2012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94727-851E-4A77-B82A-947924086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04E47-0048-4CFB-B36C-9FDE3A379DA9}" type="datetimeFigureOut">
              <a:rPr lang="ru-RU"/>
              <a:pPr>
                <a:defRPr/>
              </a:pPr>
              <a:t>07.01.2012</a:t>
            </a:fld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50771-DCF2-408C-B804-2F7AA5DD31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94DD9-C649-4544-956A-C932BFD38764}" type="datetimeFigureOut">
              <a:rPr lang="ru-RU"/>
              <a:pPr>
                <a:defRPr/>
              </a:pPr>
              <a:t>07.01.2012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7CC9F-02FA-4D6F-AA19-B6FEA7C0D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B834-BEE9-4E89-B10D-5973678E75A0}" type="datetimeFigureOut">
              <a:rPr lang="ru-RU"/>
              <a:pPr>
                <a:defRPr/>
              </a:pPr>
              <a:t>07.01.2012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E23D0-B1AF-474A-B0D7-053C0E9F7F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D8AEF-7878-40CC-BD90-217834F40290}" type="datetimeFigureOut">
              <a:rPr lang="ru-RU"/>
              <a:pPr>
                <a:defRPr/>
              </a:pPr>
              <a:t>07.01.2012</a:t>
            </a:fld>
            <a:endParaRPr lang="ru-RU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54E1C-C984-4AFB-BD7E-8997C0E932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3D94A-5446-4D0B-9BA0-881935F20D15}" type="datetimeFigureOut">
              <a:rPr lang="ru-RU"/>
              <a:pPr>
                <a:defRPr/>
              </a:pPr>
              <a:t>07.01.2012</a:t>
            </a:fld>
            <a:endParaRPr lang="ru-RU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2EC2E-6364-498E-B3C6-F2B7462644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7B613-F414-4E49-B01F-1FE1F7C58A8A}" type="datetimeFigureOut">
              <a:rPr lang="ru-RU"/>
              <a:pPr>
                <a:defRPr/>
              </a:pPr>
              <a:t>07.01.2012</a:t>
            </a:fld>
            <a:endParaRPr lang="ru-RU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E413C-DE68-451D-9DE3-928569FC0F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BC606-3DF2-4711-B143-CB4741ACBB3B}" type="datetimeFigureOut">
              <a:rPr lang="ru-RU"/>
              <a:pPr>
                <a:defRPr/>
              </a:pPr>
              <a:t>07.01.2012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E775C-A0D2-456C-830E-2BC17F16A5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CC5A8E-D8B7-4688-9270-2DEFFC705C71}" type="datetimeFigureOut">
              <a:rPr lang="ru-RU"/>
              <a:pPr>
                <a:defRPr/>
              </a:pPr>
              <a:t>07.01.2012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F0457F-C6E5-4552-8A20-5D88B2AC6D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9" r:id="rId5"/>
    <p:sldLayoutId id="2147483694" r:id="rId6"/>
    <p:sldLayoutId id="2147483700" r:id="rId7"/>
    <p:sldLayoutId id="2147483701" r:id="rId8"/>
    <p:sldLayoutId id="2147483702" r:id="rId9"/>
    <p:sldLayoutId id="2147483693" r:id="rId10"/>
    <p:sldLayoutId id="214748370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82042" cy="375761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Стартовая презентация заочного путешествия по теме: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«Тамбовский край, ты часть моей России!», посвященного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375-летию города Тамбова.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4357688"/>
            <a:ext cx="8715375" cy="2286000"/>
          </a:xfrm>
        </p:spPr>
        <p:txBody>
          <a:bodyPr>
            <a:normAutofit fontScale="70000" lnSpcReduction="20000"/>
          </a:bodyPr>
          <a:lstStyle/>
          <a:p>
            <a:pPr lvl="2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воспитатель  группы </a:t>
            </a:r>
            <a:endParaRPr lang="en-US" sz="29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продлённого дня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Шляжко Наталья Николаевна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Тамбовский район 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Цнинская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СОШ №2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2011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en-US" sz="2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Лариса\Рабочий стол\тамбов\6e53620ca2eb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501063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0" y="928688"/>
            <a:ext cx="4929188" cy="6286500"/>
          </a:xfrm>
        </p:spPr>
        <p:txBody>
          <a:bodyPr/>
          <a:lstStyle/>
          <a:p>
            <a:pPr indent="342900">
              <a:buFont typeface="Wingdings 2" pitchFamily="18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В начале марта 1786г. в Тамбов прибыл новый губернатор–прославленный российский поэт Гавриил Романович Державин. Он энергично взялся за дело. Много сил и энергии отдал благоустройству города. Были установлены масляные фонари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4579" name="Picture 2" descr="C:\Documents and Settings\Лариса\Рабочий стол\тамбов\de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714375"/>
            <a:ext cx="40957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0" y="1714500"/>
            <a:ext cx="4071938" cy="50006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800" b="1" u="sng" smtClean="0">
                <a:latin typeface="Times New Roman" pitchFamily="18" charset="0"/>
                <a:cs typeface="Times New Roman" pitchFamily="18" charset="0"/>
              </a:rPr>
              <a:t>Судьбы автографов.</a:t>
            </a:r>
          </a:p>
          <a:p>
            <a:pPr algn="ctr">
              <a:buFont typeface="Wingdings 2" pitchFamily="18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В 1924г. в списках памятников на Тамбовщине значились монастыри:-Вознесенский, Казанский, Предтеченский, Покровская церковь.</a:t>
            </a:r>
          </a:p>
        </p:txBody>
      </p:sp>
      <p:pic>
        <p:nvPicPr>
          <p:cNvPr id="25603" name="Picture 2" descr="C:\Documents and Settings\Лариса\Рабочий стол\тамбов\Tambov,Kazansk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142875"/>
            <a:ext cx="4783138" cy="637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4714875" y="6457950"/>
            <a:ext cx="3929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Казанский мужской монастырь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3"/>
          <p:cNvSpPr txBox="1">
            <a:spLocks noChangeArrowheads="1"/>
          </p:cNvSpPr>
          <p:nvPr/>
        </p:nvSpPr>
        <p:spPr bwMode="auto">
          <a:xfrm>
            <a:off x="2643188" y="4786313"/>
            <a:ext cx="4214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Вознесенский женский монастырь</a:t>
            </a:r>
          </a:p>
        </p:txBody>
      </p:sp>
      <p:pic>
        <p:nvPicPr>
          <p:cNvPr id="26626" name="Picture 3" descr="C:\Documents and Settings\Лариса\Рабочий стол\тамбов\351245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42875"/>
            <a:ext cx="66087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0" y="5429250"/>
            <a:ext cx="8953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2200" b="1">
                <a:latin typeface="Times New Roman" pitchFamily="18" charset="0"/>
                <a:cs typeface="Times New Roman" pitchFamily="18" charset="0"/>
              </a:rPr>
              <a:t>В 1913г. в Тамбовском крае было 1500 храмов каменных и деревянных. В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  осталось  55 памятников. Сейчас  их осталось более 15.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686800" cy="4875212"/>
          </a:xfrm>
        </p:spPr>
        <p:txBody>
          <a:bodyPr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час тяжёлый, час суровый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чёрном пламени страна.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Всё слилось в едином слове!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Всенародная война!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Всё для фронта, для солдата-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Шли подарки от сердец.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Адресуя сыну – брату –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Защищай страну, боец!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Шевченко П.                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428625" y="5411788"/>
            <a:ext cx="8482013" cy="1446212"/>
          </a:xfrm>
        </p:spPr>
        <p:txBody>
          <a:bodyPr/>
          <a:lstStyle/>
          <a:p>
            <a:pPr indent="342900">
              <a:buFont typeface="Wingdings 2" pitchFamily="18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Да святится имя её! Жизнь её была короткой, но ясной и чистой. Родилась в Тамбовской области, в селе Осиновые Гаи.</a:t>
            </a:r>
          </a:p>
        </p:txBody>
      </p:sp>
      <p:pic>
        <p:nvPicPr>
          <p:cNvPr id="29699" name="Picture 2" descr="C:\Documents and Settings\Лариса\Рабочий стол\тамбов\bae6a2fd0c779f9f68f32cad84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42875"/>
            <a:ext cx="6831012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0" y="642938"/>
            <a:ext cx="5124450" cy="6357937"/>
          </a:xfrm>
        </p:spPr>
        <p:txBody>
          <a:bodyPr/>
          <a:lstStyle/>
          <a:p>
            <a:pPr indent="342900">
              <a:buFont typeface="Wingdings 2" pitchFamily="18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За народ, за Отечество, за свободу погибла эта девушка. Одна из улиц города названа именем Зои – улица Космодемьянская. Ей присвоили звание Героя Советского Союза. Около постамента всегда много цветов. Здесь проводятся торжественные митинги, встречи ветеранов с молодёжью.</a:t>
            </a:r>
          </a:p>
        </p:txBody>
      </p:sp>
      <p:pic>
        <p:nvPicPr>
          <p:cNvPr id="30723" name="Picture 2" descr="C:\Documents and Settings\Лариса\Рабочий стол\тамбов\zoya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500063"/>
            <a:ext cx="3527425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13" y="571500"/>
            <a:ext cx="5053013" cy="607218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Лермонтовская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улица</a:t>
            </a:r>
          </a:p>
          <a:p>
            <a:pPr indent="3429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«Наследие Лермонтова вошло в плоть  и кровь русской литературы.» (Александр Блок)</a:t>
            </a:r>
          </a:p>
          <a:p>
            <a:pPr indent="3429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Михаила Юрьевича мы можем считать нашим, Тамбовским. Родился он в Москве, зато детство и отрочество провёл неподалёку от наших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пичаевских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дубрав, от нашей реки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Цны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и Вороны.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 descr="C:\Documents and Settings\Лариса\Рабочий стол\тамбов\lermon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500063"/>
            <a:ext cx="4016375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C:\Documents and Settings\Лариса\Рабочий стол\тамбов\IMGP433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"/>
            <a:ext cx="8382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3"/>
          <p:cNvSpPr txBox="1">
            <a:spLocks noChangeArrowheads="1"/>
          </p:cNvSpPr>
          <p:nvPr/>
        </p:nvSpPr>
        <p:spPr bwMode="auto">
          <a:xfrm>
            <a:off x="4071938" y="6427788"/>
            <a:ext cx="7080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>
                <a:latin typeface="Times New Roman" pitchFamily="18" charset="0"/>
                <a:cs typeface="Times New Roman" pitchFamily="18" charset="0"/>
              </a:rPr>
              <a:t>Цна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Documents and Settings\Лариса\Рабочий стол\тамбов\2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42875"/>
            <a:ext cx="8382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3929063" y="6427788"/>
            <a:ext cx="11144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>
                <a:latin typeface="Times New Roman" pitchFamily="18" charset="0"/>
                <a:cs typeface="Times New Roman" pitchFamily="18" charset="0"/>
              </a:rPr>
              <a:t>Ворона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познакомить с историей Тамбова и замечательными людьми, жизнь которых была связана с этой областью.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  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1) Развивать положительную мотивацию к чтению литературы краеведческой тематики.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2) Формировать у младших школьников чувства патриотизма, гражданственности, национального самосознания.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4410075" cy="5508625"/>
          </a:xfrm>
        </p:spPr>
        <p:txBody>
          <a:bodyPr/>
          <a:lstStyle/>
          <a:p>
            <a:pPr indent="342900">
              <a:buFont typeface="Wingdings 2" pitchFamily="18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Лермонтов увековечил наш город в шутливых и грустных строфах «Тамбовской казначейши». Особенно запомнилось молодому Лермонтову путешествие по тамбовским дорогам зимой 1835-1836 года.</a:t>
            </a:r>
          </a:p>
        </p:txBody>
      </p:sp>
      <p:pic>
        <p:nvPicPr>
          <p:cNvPr id="34819" name="Picture 4" descr="C:\Documents and Settings\Лариса\Рабочий стол\тамбов\kroshka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75"/>
            <a:ext cx="4090988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7"/>
          <p:cNvSpPr txBox="1">
            <a:spLocks noChangeArrowheads="1"/>
          </p:cNvSpPr>
          <p:nvPr/>
        </p:nvSpPr>
        <p:spPr bwMode="auto">
          <a:xfrm>
            <a:off x="4211638" y="6215063"/>
            <a:ext cx="4932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Памятник М.Ю. Лермонтову в Тарханах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285750" y="214313"/>
            <a:ext cx="8358188" cy="19462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Тамбовская поэтесса писала:</a:t>
            </a:r>
          </a:p>
          <a:p>
            <a:pPr>
              <a:buFont typeface="Wingdings 2" pitchFamily="18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 «Едет Лермонтов в Тарханы – </a:t>
            </a:r>
          </a:p>
          <a:p>
            <a:pPr>
              <a:buFont typeface="Wingdings 2" pitchFamily="18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В отдых, в ласку, в тишину.» (Валентина Васильева)</a:t>
            </a:r>
          </a:p>
        </p:txBody>
      </p:sp>
      <p:pic>
        <p:nvPicPr>
          <p:cNvPr id="35843" name="Picture 2" descr="C:\Documents and Settings\Лариса\Рабочий стол\тамбов\Tarkhany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752600"/>
            <a:ext cx="7620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2857500" y="6286500"/>
            <a:ext cx="3248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Музей-усадьба в Тарханах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-214313" y="1214438"/>
            <a:ext cx="4481513" cy="4946650"/>
          </a:xfrm>
        </p:spPr>
        <p:txBody>
          <a:bodyPr/>
          <a:lstStyle/>
          <a:p>
            <a:pPr indent="342900">
              <a:buFont typeface="Wingdings 2" pitchFamily="18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Александр Сергеевич Пушкин любил отдыхать в Тамбовском имении Баратынских. Бабушка поэта тоже была родом из Тамбова.</a:t>
            </a:r>
          </a:p>
        </p:txBody>
      </p:sp>
      <p:pic>
        <p:nvPicPr>
          <p:cNvPr id="36867" name="Picture 2" descr="C:\Documents and Settings\Лариса\Рабочий стол\тамбов\4ce6b5b49dc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642938"/>
            <a:ext cx="467677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Documents and Settings\Лариса\Рабочий стол\тамбов\16165187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42875"/>
            <a:ext cx="828675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3214688" y="6457950"/>
            <a:ext cx="2719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Имение Баратынских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214313" y="0"/>
            <a:ext cx="8715375" cy="2286000"/>
          </a:xfrm>
        </p:spPr>
        <p:txBody>
          <a:bodyPr/>
          <a:lstStyle/>
          <a:p>
            <a:pPr indent="342900">
              <a:buFont typeface="Wingdings 2" pitchFamily="18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Память – это продолжение времени. Память – великое чувство, данное человеку. Это она не даёт нам покоя, заставляет искать, стремиться к лучшему, не забывать самых дорогих людей, не забывать историю своей малой Родины.</a:t>
            </a:r>
          </a:p>
        </p:txBody>
      </p:sp>
      <p:pic>
        <p:nvPicPr>
          <p:cNvPr id="38915" name="Picture 2" descr="C:\Documents and Settings\Лариса\Рабочий стол\тамбов\46270053_image_24_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071688"/>
            <a:ext cx="714375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686800" cy="55721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600" b="1" u="sng" smtClean="0">
                <a:latin typeface="Times New Roman" pitchFamily="18" charset="0"/>
                <a:cs typeface="Times New Roman" pitchFamily="18" charset="0"/>
              </a:rPr>
              <a:t>Информационные источники</a:t>
            </a:r>
          </a:p>
          <a:p>
            <a:pPr>
              <a:buFont typeface="Wingdings 2" pitchFamily="18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Школьные страницы</a:t>
            </a:r>
          </a:p>
          <a:p>
            <a:pPr>
              <a:buFont typeface="Wingdings 2" pitchFamily="18" charset="2"/>
              <a:buNone/>
            </a:pP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//www.schools.Keldysh.ru</a:t>
            </a:r>
            <a:endParaRPr lang="ru-RU" sz="26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 Солнышко 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SolNet.EE</a:t>
            </a:r>
            <a:endParaRPr lang="ru-RU" sz="26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//www.solnet.ee</a:t>
            </a:r>
            <a:endParaRPr lang="ru-RU" sz="26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 Интернет для детей. Каталог детских ресурсов.</a:t>
            </a:r>
          </a:p>
          <a:p>
            <a:pPr>
              <a:buFont typeface="Wingdings 2" pitchFamily="18" charset="2"/>
              <a:buNone/>
            </a:pP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http//kinder.ru/default.htm</a:t>
            </a:r>
            <a:endParaRPr lang="ru-RU" sz="26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Детский сказочный журнал «Почитайка»</a:t>
            </a:r>
          </a:p>
          <a:p>
            <a:pPr>
              <a:buFont typeface="Wingdings 2" pitchFamily="18" charset="2"/>
              <a:buNone/>
            </a:pP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//cofe.ru/read-Ka</a:t>
            </a:r>
            <a:endParaRPr lang="ru-RU" sz="26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Электронная версия журнала «Костёр»</a:t>
            </a:r>
          </a:p>
          <a:p>
            <a:pPr>
              <a:buFont typeface="Wingdings 2" pitchFamily="18" charset="2"/>
              <a:buNone/>
            </a:pP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//Kostyor.ru</a:t>
            </a:r>
            <a:endParaRPr lang="ru-RU" sz="26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6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6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600" b="1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2" pitchFamily="18" charset="2"/>
              <a:buNone/>
            </a:pPr>
            <a:endParaRPr lang="ru-RU" sz="2600" b="1" u="sng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14313"/>
            <a:ext cx="8624888" cy="208915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</a:p>
          <a:p>
            <a:pPr marL="514350" indent="-51435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1) Н. Гордеев, в. Пешков. «Тамбовская тропинка к Пушкину». Воронеж, 1969</a:t>
            </a:r>
          </a:p>
          <a:p>
            <a:pPr marL="514350" indent="-51435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2)  Школьные краеведческие вечера. Воронеж, 1968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1" descr="C:\Documents and Settings\Лариса\Рабочий стол\тамбов\teatr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071688"/>
            <a:ext cx="6786562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642938"/>
            <a:ext cx="8686800" cy="5643562"/>
          </a:xfrm>
        </p:spPr>
        <p:txBody>
          <a:bodyPr>
            <a:normAutofit lnSpcReduction="10000"/>
          </a:bodyPr>
          <a:lstStyle/>
          <a:p>
            <a:pPr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(Дети читают хором стихи ученика МОУ лицея №29 11-го класса А. Козлова)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Тамбовщина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моя!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«Тебя не красят горы и моря.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Лишь шелест рек да бесконечные поля.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А главное – людьми богаты ты всегда!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Ты многих здесь согрела и вскормила,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Дыхание своим сердца и души окрылила».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Подведение итогов: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- Что узнали о Тамбовском крае?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- С какими интересными людьми связан Тамбов?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500063"/>
            <a:ext cx="5500688" cy="307181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Содержание: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1. Вместо предисловия.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2. Легенды и факты.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3. Судьбы автографов.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Лермонтовская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улица.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5.  Остановка.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 descr="C:\Documents and Settings\Лариса\Рабочий стол\тамбов\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1714500"/>
            <a:ext cx="4881562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Вместо предисловия…</a:t>
            </a:r>
          </a:p>
          <a:p>
            <a:pPr indent="3429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Вы растёте, взрослеете и, наверное, перед вами возникают вопросы: «Как ваша семья оказалась в Тамбове»?</a:t>
            </a:r>
          </a:p>
          <a:p>
            <a:pPr indent="3429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Посмотрите на карту Центральной России. Обратите внимание на ломанную линию в виде лука. Сегодня мы с вами будем заочно путешествовать по Тамбову.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Лариса\Рабочий стол\герб тамбова\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0"/>
            <a:ext cx="5091112" cy="617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3214688" y="6215063"/>
            <a:ext cx="36480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>
                <a:latin typeface="Times New Roman" pitchFamily="18" charset="0"/>
                <a:cs typeface="Times New Roman" pitchFamily="18" charset="0"/>
              </a:rPr>
              <a:t>Карта центральной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Лариса\Рабочий стол\герб тамбова\Karta24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357188"/>
            <a:ext cx="515302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3000375" y="6143625"/>
            <a:ext cx="37020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>
                <a:latin typeface="Times New Roman" pitchFamily="18" charset="0"/>
                <a:cs typeface="Times New Roman" pitchFamily="18" charset="0"/>
              </a:rPr>
              <a:t>Карта Тамбовской области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357812"/>
          </a:xfrm>
        </p:spPr>
        <p:txBody>
          <a:bodyPr/>
          <a:lstStyle/>
          <a:p>
            <a:pPr indent="342900">
              <a:buFont typeface="Wingdings 2" pitchFamily="18" charset="2"/>
              <a:buNone/>
            </a:pPr>
            <a:r>
              <a:rPr lang="ru-RU" sz="2400" smtClean="0"/>
              <a:t>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Герб Тамбова относится к числу старых Государственных гербов. Улей и над ним 3 пчелы впервые появился на знаменах Тамбовского гарнизонного полка. Его изображение есть в 1730 году. В 1878г. герб  Тамбовской области был дополнен императорской короной. В 2003г. 27 марта областной думой утверждён современный вариант герба.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Лариса\Рабочий стол\герб тамбова\gerbto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500063"/>
            <a:ext cx="3683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 descr="C:\Documents and Settings\Лариса\Рабочий стол\герб тамбова\87558e5a9c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714375"/>
            <a:ext cx="44989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1143000" y="5857875"/>
            <a:ext cx="28209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>
                <a:latin typeface="Times New Roman" pitchFamily="18" charset="0"/>
                <a:cs typeface="Times New Roman" pitchFamily="18" charset="0"/>
              </a:rPr>
              <a:t>Герб города Тамбова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5143500" y="5857875"/>
            <a:ext cx="34337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>
                <a:latin typeface="Times New Roman" pitchFamily="18" charset="0"/>
                <a:cs typeface="Times New Roman" pitchFamily="18" charset="0"/>
              </a:rPr>
              <a:t>Герб Тамбовской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3214688" y="642938"/>
            <a:ext cx="5929312" cy="3643312"/>
          </a:xfrm>
        </p:spPr>
        <p:txBody>
          <a:bodyPr/>
          <a:lstStyle/>
          <a:p>
            <a:pPr algn="r">
              <a:buFont typeface="Wingdings 2" pitchFamily="18" charset="2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Эпиграф</a:t>
            </a:r>
          </a:p>
          <a:p>
            <a:pPr algn="r">
              <a:buFont typeface="Wingdings 2" pitchFamily="18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Тамбов на карте генеральной</a:t>
            </a:r>
          </a:p>
          <a:p>
            <a:pPr algn="r">
              <a:buFont typeface="Wingdings 2" pitchFamily="18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Кружком означен не всегда:</a:t>
            </a:r>
          </a:p>
          <a:p>
            <a:pPr algn="r">
              <a:buFont typeface="Wingdings 2" pitchFamily="18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Он прежде город был опальный,</a:t>
            </a:r>
          </a:p>
          <a:p>
            <a:pPr algn="r">
              <a:buFont typeface="Wingdings 2" pitchFamily="18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Теперь же право хоть куда.</a:t>
            </a:r>
          </a:p>
          <a:p>
            <a:pPr algn="r">
              <a:buFont typeface="Wingdings 2" pitchFamily="18" charset="2"/>
              <a:buNone/>
            </a:pP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C:\Documents and Settings\Лариса\Рабочий стол\герб тамбова\trava_tambov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571750"/>
            <a:ext cx="3586162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246</TotalTime>
  <Words>593</Words>
  <Application>Microsoft Office PowerPoint</Application>
  <PresentationFormat>Экран (4:3)</PresentationFormat>
  <Paragraphs>90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27</vt:i4>
      </vt:variant>
    </vt:vector>
  </HeadingPairs>
  <TitlesOfParts>
    <vt:vector size="42" baseType="lpstr">
      <vt:lpstr>Franklin Gothic Book</vt:lpstr>
      <vt:lpstr>Arial</vt:lpstr>
      <vt:lpstr>Franklin Gothic Medium</vt:lpstr>
      <vt:lpstr>Wingdings 2</vt:lpstr>
      <vt:lpstr>Calibri</vt:lpstr>
      <vt:lpstr>Times New Roman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Стартовая презентация заочного путешествия по теме:  «Тамбовский край, ты часть моей России!», посвященного 375-летию города Тамбова.</dc:title>
  <dc:creator>1</dc:creator>
  <cp:lastModifiedBy>USER</cp:lastModifiedBy>
  <cp:revision>30</cp:revision>
  <dcterms:created xsi:type="dcterms:W3CDTF">2011-02-22T18:53:57Z</dcterms:created>
  <dcterms:modified xsi:type="dcterms:W3CDTF">2012-01-06T23:02:55Z</dcterms:modified>
</cp:coreProperties>
</file>