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00"/>
    <a:srgbClr val="F0E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A436D-A27E-4538-903F-9B97140B9988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921C6-76CD-4370-848D-A5CAAECA4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A0FE3-397F-446D-A3E0-DA9D9097F11C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D0AB-8EC1-4A34-A9E9-41A0D974A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3223-AC23-49F1-B234-12F7DBC25863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79C4-4191-4390-9E4F-903AC1800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0F6A3-46F5-44E9-8B0F-E9FB3E4788A4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CCF2-AC99-43DF-9852-4393FA72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22E04-FB76-47AB-A0FD-0A5D5AF32AE4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BE78-FB1D-4783-903E-6C2E90F5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47987-A877-4B29-8220-95E0F915F325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8A24C-3142-475F-80F6-5CE0651BA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3FC1F-502F-41C3-9A28-8C8B6E5BD6FB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98935-0459-416D-8B19-12B9E0CD2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8E01-932D-4328-A41E-ACA4A7EE8087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D1973-F3A8-4B42-AEC3-5C35909E3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8437-FCF2-480B-9B1D-77AD1932E15B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78D4-9A67-4605-B0FF-7D5F01AEC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2856-ADB8-4B5C-A19F-17D95D8A899E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3EC2D-F03E-44C1-BFED-5AB8E04EA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8A023-D4B6-439D-8953-B92C03F2D874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C1301-83AA-45A6-AD97-915AE882B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A07C0A-4E02-4E99-84DF-3A4CA81A5F16}" type="datetimeFigureOut">
              <a:rPr lang="en-US"/>
              <a:pPr>
                <a:defRPr/>
              </a:pPr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504222-7536-45FB-A1F8-A9A5B6D83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audio" Target="file:///C:\Users\&#1040;&#1085;&#1078;&#1077;&#1083;&#1080;&#1082;&#1072;\AppData\Local\Microsoft\Windows\Temporary%20Internet%20Files\Content.IE5\9VWC8TWN\MS900074331%5b1%5d.mid" TargetMode="Externa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png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1158875"/>
            <a:ext cx="8242300" cy="3297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oikompas.ru/img/compas/2008-01-11/besedka/10262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25" y="244475"/>
            <a:ext cx="5907088" cy="8740775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66825" y="4724400"/>
            <a:ext cx="7105650" cy="193833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0" b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2000" b="1" baseline="3000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2000" b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ru-RU" sz="12000" b="1" baseline="3000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2000" b="1">
                <a:latin typeface="Times New Roman" pitchFamily="18" charset="0"/>
                <a:cs typeface="Times New Roman" pitchFamily="18" charset="0"/>
              </a:rPr>
              <a:t>КА</a:t>
            </a:r>
          </a:p>
        </p:txBody>
      </p:sp>
      <p:sp>
        <p:nvSpPr>
          <p:cNvPr id="4" name="Минус 3"/>
          <p:cNvSpPr/>
          <p:nvPr/>
        </p:nvSpPr>
        <p:spPr>
          <a:xfrm>
            <a:off x="5029200" y="6096000"/>
            <a:ext cx="1219200" cy="4572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2209800" y="6096000"/>
            <a:ext cx="1219200" cy="4572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1600200"/>
            <a:ext cx="8534400" cy="24003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0" b="1">
                <a:latin typeface="Times New Roman" pitchFamily="18" charset="0"/>
                <a:cs typeface="Times New Roman" pitchFamily="18" charset="0"/>
              </a:rPr>
              <a:t>ЛИСТЬЯ</a:t>
            </a:r>
          </a:p>
        </p:txBody>
      </p:sp>
      <p:sp>
        <p:nvSpPr>
          <p:cNvPr id="3" name="Минус 2"/>
          <p:cNvSpPr/>
          <p:nvPr/>
        </p:nvSpPr>
        <p:spPr>
          <a:xfrm>
            <a:off x="6019800" y="3505200"/>
            <a:ext cx="1371600" cy="4572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06463" y="1979613"/>
            <a:ext cx="7112000" cy="24003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5000" b="1">
                <a:latin typeface="Times New Roman" pitchFamily="18" charset="0"/>
                <a:cs typeface="Times New Roman" pitchFamily="18" charset="0"/>
              </a:rPr>
              <a:t>АЛЛЕЯ</a:t>
            </a:r>
          </a:p>
        </p:txBody>
      </p:sp>
      <p:sp>
        <p:nvSpPr>
          <p:cNvPr id="3" name="Минус 2"/>
          <p:cNvSpPr/>
          <p:nvPr/>
        </p:nvSpPr>
        <p:spPr>
          <a:xfrm>
            <a:off x="1828800" y="3962400"/>
            <a:ext cx="3962400" cy="4572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524000"/>
            <a:ext cx="8680450" cy="24003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5000" b="1">
                <a:latin typeface="Times New Roman" pitchFamily="18" charset="0"/>
                <a:cs typeface="Times New Roman" pitchFamily="18" charset="0"/>
              </a:rPr>
              <a:t>СОЛНЦЕ</a:t>
            </a:r>
          </a:p>
        </p:txBody>
      </p:sp>
      <p:sp>
        <p:nvSpPr>
          <p:cNvPr id="3" name="Минус 2"/>
          <p:cNvSpPr/>
          <p:nvPr/>
        </p:nvSpPr>
        <p:spPr>
          <a:xfrm>
            <a:off x="4343400" y="3505200"/>
            <a:ext cx="1981200" cy="4572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8113" y="2057400"/>
            <a:ext cx="9005887" cy="20923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3000" b="1">
                <a:latin typeface="Times New Roman" pitchFamily="18" charset="0"/>
                <a:cs typeface="Times New Roman" pitchFamily="18" charset="0"/>
              </a:rPr>
              <a:t>ОСЕННИЙ</a:t>
            </a:r>
          </a:p>
        </p:txBody>
      </p:sp>
      <p:sp>
        <p:nvSpPr>
          <p:cNvPr id="3" name="Минус 2"/>
          <p:cNvSpPr/>
          <p:nvPr/>
        </p:nvSpPr>
        <p:spPr>
          <a:xfrm>
            <a:off x="3505200" y="3733800"/>
            <a:ext cx="3429000" cy="4572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71600" y="1752600"/>
            <a:ext cx="6489700" cy="24003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5000" b="1">
                <a:latin typeface="Times New Roman" pitchFamily="18" charset="0"/>
                <a:cs typeface="Times New Roman" pitchFamily="18" charset="0"/>
              </a:rPr>
              <a:t>ВЕТЕР</a:t>
            </a:r>
          </a:p>
        </p:txBody>
      </p:sp>
      <p:sp>
        <p:nvSpPr>
          <p:cNvPr id="3" name="Минус 2"/>
          <p:cNvSpPr/>
          <p:nvPr/>
        </p:nvSpPr>
        <p:spPr>
          <a:xfrm>
            <a:off x="5029200" y="3733800"/>
            <a:ext cx="1828800" cy="4572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6050" y="1752600"/>
            <a:ext cx="8896350" cy="224631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0" b="1">
                <a:latin typeface="Times New Roman" pitchFamily="18" charset="0"/>
                <a:cs typeface="Times New Roman" pitchFamily="18" charset="0"/>
              </a:rPr>
              <a:t>БЕСЕДКА</a:t>
            </a:r>
          </a:p>
        </p:txBody>
      </p:sp>
      <p:sp>
        <p:nvSpPr>
          <p:cNvPr id="3" name="Минус 2"/>
          <p:cNvSpPr/>
          <p:nvPr/>
        </p:nvSpPr>
        <p:spPr>
          <a:xfrm>
            <a:off x="1066800" y="3581400"/>
            <a:ext cx="1752600" cy="4572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4383088" y="3657600"/>
            <a:ext cx="2514600" cy="4572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1638" y="249238"/>
            <a:ext cx="9972676" cy="582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Анжелика\Desktop\new-jersey-autumn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525" y="225425"/>
            <a:ext cx="8289925" cy="12900025"/>
          </a:xfrm>
          <a:prstGeom prst="rect">
            <a:avLst/>
          </a:prstGeom>
          <a:noFill/>
        </p:spPr>
      </p:pic>
      <p:pic>
        <p:nvPicPr>
          <p:cNvPr id="5" name="MS900074331[1].mid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S900074994[1].wav">
            <a:hlinkClick r:id="" action="ppaction://media"/>
          </p:cNvPr>
          <p:cNvPicPr>
            <a:picLocks noRot="1" noChangeAspect="1"/>
          </p:cNvPicPr>
          <p:nvPr>
            <a:wavAudioFile r:embed="rId3" name="MS900074994[1]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75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0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381000" y="1219200"/>
            <a:ext cx="8374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8000" b="1">
                <a:latin typeface="Times New Roman" pitchFamily="18" charset="0"/>
                <a:cs typeface="Times New Roman" pitchFamily="18" charset="0"/>
              </a:rPr>
              <a:t>Ягодка - малинка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609600" y="3886200"/>
            <a:ext cx="77279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8000" b="1">
                <a:latin typeface="Times New Roman" pitchFamily="18" charset="0"/>
                <a:cs typeface="Times New Roman" pitchFamily="18" charset="0"/>
              </a:rPr>
              <a:t>Медок - сахарок</a:t>
            </a:r>
          </a:p>
        </p:txBody>
      </p:sp>
      <p:sp>
        <p:nvSpPr>
          <p:cNvPr id="7" name="Минус 6"/>
          <p:cNvSpPr/>
          <p:nvPr/>
        </p:nvSpPr>
        <p:spPr>
          <a:xfrm>
            <a:off x="1828800" y="2286000"/>
            <a:ext cx="1066800" cy="4572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5029200" y="2286000"/>
            <a:ext cx="1066800" cy="4572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1524000" y="4876800"/>
            <a:ext cx="838200" cy="4572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4876800" y="4876800"/>
            <a:ext cx="838200" cy="4572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5791200" y="4876800"/>
            <a:ext cx="838200" cy="4572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Фигура, имеющая форму буквы L 12"/>
          <p:cNvSpPr/>
          <p:nvPr/>
        </p:nvSpPr>
        <p:spPr>
          <a:xfrm rot="8181278">
            <a:off x="2738438" y="1531938"/>
            <a:ext cx="390525" cy="363537"/>
          </a:xfrm>
          <a:prstGeom prst="corner">
            <a:avLst>
              <a:gd name="adj1" fmla="val 10597"/>
              <a:gd name="adj2" fmla="val 10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Фигура, имеющая форму буквы L 13"/>
          <p:cNvSpPr/>
          <p:nvPr/>
        </p:nvSpPr>
        <p:spPr>
          <a:xfrm rot="8181278">
            <a:off x="7615238" y="1455738"/>
            <a:ext cx="390525" cy="363537"/>
          </a:xfrm>
          <a:prstGeom prst="corner">
            <a:avLst>
              <a:gd name="adj1" fmla="val 10597"/>
              <a:gd name="adj2" fmla="val 10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Фигура, имеющая форму буквы L 14"/>
          <p:cNvSpPr/>
          <p:nvPr/>
        </p:nvSpPr>
        <p:spPr>
          <a:xfrm rot="8181278">
            <a:off x="2935288" y="4089400"/>
            <a:ext cx="606425" cy="577850"/>
          </a:xfrm>
          <a:prstGeom prst="corner">
            <a:avLst>
              <a:gd name="adj1" fmla="val 6671"/>
              <a:gd name="adj2" fmla="val 8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Фигура, имеющая форму буквы L 15"/>
          <p:cNvSpPr/>
          <p:nvPr/>
        </p:nvSpPr>
        <p:spPr>
          <a:xfrm rot="8181278">
            <a:off x="7354888" y="4090988"/>
            <a:ext cx="606425" cy="579437"/>
          </a:xfrm>
          <a:prstGeom prst="corner">
            <a:avLst>
              <a:gd name="adj1" fmla="val 6671"/>
              <a:gd name="adj2" fmla="val 8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88913" y="1292225"/>
            <a:ext cx="9058275" cy="3316288"/>
          </a:xfrm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46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1600200" y="4267200"/>
            <a:ext cx="61769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8000" b="1">
                <a:latin typeface="Times New Roman" pitchFamily="18" charset="0"/>
                <a:cs typeface="Times New Roman" pitchFamily="18" charset="0"/>
              </a:rPr>
              <a:t>Сам королёк</a:t>
            </a:r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395288" y="1219200"/>
            <a:ext cx="87487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8000" b="1">
                <a:latin typeface="Times New Roman" pitchFamily="18" charset="0"/>
                <a:cs typeface="Times New Roman" pitchFamily="18" charset="0"/>
              </a:rPr>
              <a:t>Вышел Иванушка</a:t>
            </a:r>
          </a:p>
        </p:txBody>
      </p:sp>
      <p:sp>
        <p:nvSpPr>
          <p:cNvPr id="4" name="Минус 3"/>
          <p:cNvSpPr/>
          <p:nvPr/>
        </p:nvSpPr>
        <p:spPr>
          <a:xfrm>
            <a:off x="4038600" y="2362200"/>
            <a:ext cx="1066800" cy="4572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4343400" y="5181600"/>
            <a:ext cx="1905000" cy="4572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Фигура, имеющая форму буквы L 5"/>
          <p:cNvSpPr/>
          <p:nvPr/>
        </p:nvSpPr>
        <p:spPr>
          <a:xfrm rot="8181278">
            <a:off x="6981825" y="1212850"/>
            <a:ext cx="1047750" cy="1001713"/>
          </a:xfrm>
          <a:prstGeom prst="corner">
            <a:avLst>
              <a:gd name="adj1" fmla="val 6671"/>
              <a:gd name="adj2" fmla="val 6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Фигура, имеющая форму буквы L 8"/>
          <p:cNvSpPr/>
          <p:nvPr/>
        </p:nvSpPr>
        <p:spPr>
          <a:xfrm rot="8181278">
            <a:off x="2890838" y="1531938"/>
            <a:ext cx="390525" cy="363537"/>
          </a:xfrm>
          <a:prstGeom prst="corner">
            <a:avLst>
              <a:gd name="adj1" fmla="val 10597"/>
              <a:gd name="adj2" fmla="val 10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Фигура, имеющая форму буквы L 9"/>
          <p:cNvSpPr/>
          <p:nvPr/>
        </p:nvSpPr>
        <p:spPr>
          <a:xfrm rot="8181278">
            <a:off x="3424238" y="1531938"/>
            <a:ext cx="390525" cy="363537"/>
          </a:xfrm>
          <a:prstGeom prst="corner">
            <a:avLst>
              <a:gd name="adj1" fmla="val 10597"/>
              <a:gd name="adj2" fmla="val 10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Фигура, имеющая форму буквы L 10"/>
          <p:cNvSpPr/>
          <p:nvPr/>
        </p:nvSpPr>
        <p:spPr>
          <a:xfrm rot="8181278">
            <a:off x="6681788" y="4341813"/>
            <a:ext cx="696912" cy="650875"/>
          </a:xfrm>
          <a:prstGeom prst="corner">
            <a:avLst>
              <a:gd name="adj1" fmla="val 10597"/>
              <a:gd name="adj2" fmla="val 10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Фигура, имеющая форму буквы L 11"/>
          <p:cNvSpPr/>
          <p:nvPr/>
        </p:nvSpPr>
        <p:spPr>
          <a:xfrm rot="16200000" flipH="1">
            <a:off x="1104900" y="800100"/>
            <a:ext cx="381000" cy="1371600"/>
          </a:xfrm>
          <a:prstGeom prst="corner">
            <a:avLst>
              <a:gd name="adj1" fmla="val 9702"/>
              <a:gd name="adj2" fmla="val 15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5" y="2706688"/>
            <a:ext cx="8199438" cy="1884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75" y="231775"/>
            <a:ext cx="9315450" cy="5681663"/>
          </a:xfrm>
          <a:prstGeom prst="rect">
            <a:avLst/>
          </a:prstGeom>
          <a:noFill/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46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z="2800" smtClean="0">
                <a:latin typeface="Arial" charset="0"/>
              </a:rPr>
              <a:t>Урок в 3 классе по учебнику Н.В.Нечаевой</a:t>
            </a:r>
            <a:br>
              <a:rPr lang="ru-RU" sz="2800" smtClean="0">
                <a:latin typeface="Arial" charset="0"/>
              </a:rPr>
            </a:br>
            <a:r>
              <a:rPr lang="ru-RU" sz="2400" smtClean="0">
                <a:solidFill>
                  <a:schemeClr val="tx2"/>
                </a:solidFill>
                <a:latin typeface="Arial" charset="0"/>
              </a:rPr>
              <a:t>(система развивающего обучения Л.В.Занкова)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smtClean="0">
                <a:latin typeface="Arial" charset="0"/>
              </a:rPr>
              <a:t>Учитель: Гиззатулина Ирина Васильевна</a:t>
            </a:r>
          </a:p>
          <a:p>
            <a:pPr>
              <a:buFont typeface="Arial" charset="0"/>
              <a:buNone/>
            </a:pPr>
            <a:endParaRPr lang="ru-RU" sz="20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5843" name="Rectangle 3"/>
          <p:cNvSpPr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400"/>
              <a:t>Учитель: Гиззатулина Ирина Васильевна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000">
                <a:solidFill>
                  <a:schemeClr val="tx2"/>
                </a:solidFill>
              </a:rPr>
              <a:t>         МБОУ «СОШ№34» имени Станислава Амелина.</a:t>
            </a:r>
          </a:p>
        </p:txBody>
      </p:sp>
      <p:pic>
        <p:nvPicPr>
          <p:cNvPr id="35844" name="Picture 5" descr="P10301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P103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0386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 descr="P1030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4384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6858000" y="61468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>
                <a:solidFill>
                  <a:schemeClr val="tx2"/>
                </a:solidFill>
              </a:rPr>
              <a:t>г. Кемерово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-847725" y="-658813"/>
            <a:ext cx="9747250" cy="6705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908050" y="1085850"/>
            <a:ext cx="8242300" cy="3321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4172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25" y="323850"/>
            <a:ext cx="5772150" cy="8459788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31900" y="4648200"/>
            <a:ext cx="6673850" cy="193833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0" b="1">
                <a:latin typeface="Times New Roman" pitchFamily="18" charset="0"/>
                <a:cs typeface="Times New Roman" pitchFamily="18" charset="0"/>
              </a:rPr>
              <a:t>ЛИСТ </a:t>
            </a:r>
            <a:r>
              <a:rPr lang="ru-RU" sz="12000" b="1" baseline="300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0" b="1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6" name="Минус 5"/>
          <p:cNvSpPr/>
          <p:nvPr/>
        </p:nvSpPr>
        <p:spPr>
          <a:xfrm>
            <a:off x="5715000" y="6172200"/>
            <a:ext cx="1371600" cy="4572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90800" y="4724400"/>
            <a:ext cx="4457700" cy="193833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0" b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0" b="1" baseline="30000">
                <a:latin typeface="Times New Roman" pitchFamily="18" charset="0"/>
                <a:cs typeface="Times New Roman" pitchFamily="18" charset="0"/>
              </a:rPr>
              <a:t>. . </a:t>
            </a:r>
            <a:r>
              <a:rPr lang="ru-RU" sz="12000" b="1">
                <a:latin typeface="Times New Roman" pitchFamily="18" charset="0"/>
                <a:cs typeface="Times New Roman" pitchFamily="18" charset="0"/>
              </a:rPr>
              <a:t>ЕЯ</a:t>
            </a:r>
          </a:p>
        </p:txBody>
      </p:sp>
      <p:sp>
        <p:nvSpPr>
          <p:cNvPr id="4" name="Минус 3"/>
          <p:cNvSpPr/>
          <p:nvPr/>
        </p:nvSpPr>
        <p:spPr>
          <a:xfrm>
            <a:off x="3657600" y="6096000"/>
            <a:ext cx="1447800" cy="4572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3581400" y="6096000"/>
            <a:ext cx="1447800" cy="4572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4" descr="http://img1.liveinternet.ru/images/attach/b/3/4/495/4495774_Nature_Forest__00070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9725" y="255588"/>
            <a:ext cx="6156325" cy="8656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3.gstatic.com/images?q=tbn:ANd9GcT8WlrFH9tjL74M0TqvcgOEMgQvjULBrB47T8bl77aXe39SE0u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7325" y="244475"/>
            <a:ext cx="6381750" cy="8497888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43050" y="4724400"/>
            <a:ext cx="6554788" cy="193833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0" b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12000" b="1" baseline="3000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2000" b="1">
                <a:latin typeface="Times New Roman" pitchFamily="18" charset="0"/>
                <a:cs typeface="Times New Roman" pitchFamily="18" charset="0"/>
              </a:rPr>
              <a:t>ЦЕ</a:t>
            </a:r>
          </a:p>
        </p:txBody>
      </p:sp>
      <p:sp>
        <p:nvSpPr>
          <p:cNvPr id="5" name="Минус 4"/>
          <p:cNvSpPr/>
          <p:nvPr/>
        </p:nvSpPr>
        <p:spPr>
          <a:xfrm>
            <a:off x="4648200" y="6172200"/>
            <a:ext cx="1447800" cy="4572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img1.liveinternet.ru/images/attach/c/0/31/572/31572782_1_Osen_zolot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100" y="476250"/>
            <a:ext cx="6321425" cy="8582025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2850" y="4724400"/>
            <a:ext cx="7215188" cy="193833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0" b="1">
                <a:latin typeface="Times New Roman" pitchFamily="18" charset="0"/>
                <a:cs typeface="Times New Roman" pitchFamily="18" charset="0"/>
              </a:rPr>
              <a:t>ОСЕ</a:t>
            </a:r>
            <a:r>
              <a:rPr lang="ru-RU" sz="12000" b="1" baseline="30000">
                <a:latin typeface="Times New Roman" pitchFamily="18" charset="0"/>
                <a:cs typeface="Times New Roman" pitchFamily="18" charset="0"/>
              </a:rPr>
              <a:t> . . </a:t>
            </a:r>
            <a:r>
              <a:rPr lang="ru-RU" sz="12000" b="1">
                <a:latin typeface="Times New Roman" pitchFamily="18" charset="0"/>
                <a:cs typeface="Times New Roman" pitchFamily="18" charset="0"/>
              </a:rPr>
              <a:t>ИЙ</a:t>
            </a:r>
          </a:p>
        </p:txBody>
      </p:sp>
      <p:sp>
        <p:nvSpPr>
          <p:cNvPr id="7" name="Минус 6"/>
          <p:cNvSpPr/>
          <p:nvPr/>
        </p:nvSpPr>
        <p:spPr>
          <a:xfrm>
            <a:off x="4343400" y="6172200"/>
            <a:ext cx="1752600" cy="4572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shkolazhizni.ru/img/content/i59/59495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700" y="171450"/>
            <a:ext cx="6381750" cy="8886825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33625" y="4724400"/>
            <a:ext cx="4972050" cy="193833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0" b="1">
                <a:latin typeface="Times New Roman" pitchFamily="18" charset="0"/>
                <a:cs typeface="Times New Roman" pitchFamily="18" charset="0"/>
              </a:rPr>
              <a:t>ВЕТ</a:t>
            </a:r>
            <a:r>
              <a:rPr lang="ru-RU" sz="12000" b="1" baseline="3000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2000" b="1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5" name="Минус 4"/>
          <p:cNvSpPr/>
          <p:nvPr/>
        </p:nvSpPr>
        <p:spPr>
          <a:xfrm>
            <a:off x="5181600" y="6096000"/>
            <a:ext cx="1219200" cy="4572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54</Words>
  <Application>Microsoft Office PowerPoint</Application>
  <PresentationFormat>Экран (4:3)</PresentationFormat>
  <Paragraphs>21</Paragraphs>
  <Slides>23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Урок в 3 классе по учебнику Н.В.Нечаевой (система развивающего обучения Л.В.Занкова)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 в 3 классе</dc:title>
  <dc:creator>Анжелика</dc:creator>
  <cp:lastModifiedBy>USER</cp:lastModifiedBy>
  <cp:revision>47</cp:revision>
  <dcterms:created xsi:type="dcterms:W3CDTF">2011-10-08T09:02:47Z</dcterms:created>
  <dcterms:modified xsi:type="dcterms:W3CDTF">2012-01-17T22:55:44Z</dcterms:modified>
</cp:coreProperties>
</file>