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9" r:id="rId3"/>
    <p:sldId id="256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28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05.12.2005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05.12.2005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B050"/>
                </a:solidFill>
              </a:rPr>
              <a:t>Правдивые сказки</a:t>
            </a:r>
            <a:br>
              <a:rPr lang="ru-RU" sz="7200" b="1" dirty="0" smtClean="0">
                <a:solidFill>
                  <a:srgbClr val="00B050"/>
                </a:solidFill>
              </a:rPr>
            </a:br>
            <a:r>
              <a:rPr lang="ru-RU" sz="7200" b="1" dirty="0" smtClean="0">
                <a:solidFill>
                  <a:srgbClr val="00B050"/>
                </a:solidFill>
              </a:rPr>
              <a:t> про наши глазки</a:t>
            </a:r>
            <a:endParaRPr lang="ru-RU" sz="7200" b="1" dirty="0">
              <a:solidFill>
                <a:srgbClr val="00B05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sz="4000" dirty="0" smtClean="0">
                <a:solidFill>
                  <a:srgbClr val="FF0000"/>
                </a:solidFill>
              </a:rPr>
              <a:t>Рисунки художника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 Т .Домниной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Зернущенко\Рабочий стол\Копия Сжатые картинки\Рисунок 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1028" y="0"/>
            <a:ext cx="635280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Зернущенко\Рабочий стол\Копия Сжатые картинки\Рисунок 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Зернущенко\Рабочий стол\Копия Сжатые картинки\Рисунок 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0"/>
            <a:ext cx="5143536" cy="677298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Зернущенко\Рабочий стол\Копия Сжатые картинки\Рисунок 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86507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Зернущенко\Рабочий стол\Копия Сжатые картинки\Рисунок 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7498881" cy="68045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Зернущенко\Рабочий стол\Копия Сжатые картинки\Рисунок 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55184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Зернущенко\Рабочий стол\Копия Сжатые картинки\Рисунок 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37980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Зернущенко\Рабочий стол\Копия Сжатые картинки\Рисунок 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5286412" cy="687233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Зернущенко\Рабочий стол\Копия Сжатые картинки\Рисунок 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1" y="1"/>
            <a:ext cx="681881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Зернущенко\Рабочий стол\Копия Сжатые картинки\Рисунок 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67599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Зернущенко\Рабочий стол\Копия Сжатые картинки\Рисунок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94964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Зернущенко\Рабочий стол\Копия Сжатые картинки\Рисунок 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753806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Зернущенко\Рабочий стол\Копия Сжатые картинки\Рисунок 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500587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Зернущенко\Рабочий стол\Копия Сжатые картинки\Рисунок 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4800"/>
            <a:ext cx="9143999" cy="6922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Зернущенко\Рабочий стол\Копия Сжатые картинки\Рисунок 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8069" y="1"/>
            <a:ext cx="514588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Зернущенко\Рабочий стол\Копия Сжатые картинки\Рисунок 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841" y="0"/>
            <a:ext cx="746496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Зернущенко\Рабочий стол\Копия Сжатые картинки\Рисунок 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302"/>
            <a:ext cx="9144000" cy="684769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 rot="19865795">
            <a:off x="-340270" y="2526762"/>
            <a:ext cx="10250435" cy="1200329"/>
          </a:xfrm>
          <a:custGeom>
            <a:avLst/>
            <a:gdLst>
              <a:gd name="connsiteX0" fmla="*/ 0 w 8483429"/>
              <a:gd name="connsiteY0" fmla="*/ 0 h 923330"/>
              <a:gd name="connsiteX1" fmla="*/ 8483429 w 8483429"/>
              <a:gd name="connsiteY1" fmla="*/ 0 h 923330"/>
              <a:gd name="connsiteX2" fmla="*/ 8483429 w 8483429"/>
              <a:gd name="connsiteY2" fmla="*/ 923330 h 923330"/>
              <a:gd name="connsiteX3" fmla="*/ 0 w 8483429"/>
              <a:gd name="connsiteY3" fmla="*/ 923330 h 923330"/>
              <a:gd name="connsiteX4" fmla="*/ 0 w 8483429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3429" h="923330">
                <a:moveTo>
                  <a:pt x="0" y="0"/>
                </a:moveTo>
                <a:lnTo>
                  <a:pt x="8483429" y="0"/>
                </a:lnTo>
                <a:lnTo>
                  <a:pt x="8483429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/>
                <a:solidFill>
                  <a:srgbClr val="FFFF00"/>
                </a:solidFill>
              </a:rPr>
              <a:t>Спасибо за внимание!</a:t>
            </a:r>
            <a:endParaRPr lang="ru-RU" sz="7200" b="1" dirty="0">
              <a:ln/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Зернущенко\Рабочий стол\Копия Сжатые картинки\Рисунок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830314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Зернущенко\Рабочий стол\Копия Сжатые картинки\Рисунок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0"/>
            <a:ext cx="457203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Зернущенко\Рабочий стол\Копия Сжатые картинки\Рисунок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593"/>
            <a:ext cx="9143999" cy="693759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Зернущенко\Рабочий стол\Копия Сжатые картинки\Рисунок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2025" y="0"/>
            <a:ext cx="472658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Зернущенко\Рабочий стол\Копия Сжатые картинки\Рисунок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5652268" cy="685614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Зернущенко\Рабочий стол\Копия Сжатые картинки\Рисунок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35798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Зернущенко\Рабочий стол\Копия Сжатые картинки\Рисунок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4817" y="0"/>
            <a:ext cx="729196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</Words>
  <PresentationFormat>Экран (4:3)</PresentationFormat>
  <Paragraphs>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Правдивые сказки  про наши глазки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Зернущенко</cp:lastModifiedBy>
  <cp:revision>3</cp:revision>
  <dcterms:modified xsi:type="dcterms:W3CDTF">2005-12-04T21:34:04Z</dcterms:modified>
</cp:coreProperties>
</file>