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notesMasterIdLst>
    <p:notesMasterId r:id="rId16"/>
  </p:notesMasterIdLst>
  <p:sldIdLst>
    <p:sldId id="256" r:id="rId2"/>
    <p:sldId id="282" r:id="rId3"/>
    <p:sldId id="28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71" r:id="rId14"/>
    <p:sldId id="27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B5A88D"/>
    <a:srgbClr val="996633"/>
    <a:srgbClr val="1CBFD0"/>
    <a:srgbClr val="99CCFF"/>
    <a:srgbClr val="00CCFF"/>
    <a:srgbClr val="FF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3" autoAdjust="0"/>
    <p:restoredTop sz="92432" autoAdjust="0"/>
  </p:normalViewPr>
  <p:slideViewPr>
    <p:cSldViewPr>
      <p:cViewPr varScale="1">
        <p:scale>
          <a:sx n="67" d="100"/>
          <a:sy n="67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E37A6-06AC-48DD-8D0E-EB6520E8B670}" type="doc">
      <dgm:prSet loTypeId="urn:microsoft.com/office/officeart/2005/8/layout/radial1" loCatId="relationship" qsTypeId="urn:microsoft.com/office/officeart/2005/8/quickstyle/3d1" qsCatId="3D" csTypeId="urn:microsoft.com/office/officeart/2005/8/colors/accent1_2" csCatId="accent1" phldr="1"/>
      <dgm:spPr/>
    </dgm:pt>
    <dgm:pt modelId="{77F23DEA-E367-42F2-B30C-AF83ECC3C292}">
      <dgm:prSet/>
      <dgm:spPr>
        <a:gradFill rotWithShape="0">
          <a:gsLst>
            <a:gs pos="0">
              <a:srgbClr val="CCCCFF">
                <a:alpha val="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7800000" scaled="0"/>
        </a:gradFill>
      </dgm:spPr>
      <dgm:t>
        <a:bodyPr/>
        <a:lstStyle/>
        <a:p>
          <a:pPr marR="0" algn="ctr" rtl="0"/>
          <a:r>
            <a:rPr lang="ru-RU" b="1" baseline="0" dirty="0" smtClean="0">
              <a:solidFill>
                <a:srgbClr val="0000CC"/>
              </a:solidFill>
              <a:latin typeface="Arial"/>
            </a:rPr>
            <a:t>дом</a:t>
          </a:r>
          <a:endParaRPr lang="ru-RU" dirty="0" smtClean="0">
            <a:solidFill>
              <a:srgbClr val="0000CC"/>
            </a:solidFill>
          </a:endParaRPr>
        </a:p>
      </dgm:t>
    </dgm:pt>
    <dgm:pt modelId="{771C4235-3BE4-4A14-931C-A6FB91EA8C1E}" type="parTrans" cxnId="{D178C8AA-CF53-44AE-B6CA-843F3F51FE07}">
      <dgm:prSet/>
      <dgm:spPr/>
      <dgm:t>
        <a:bodyPr/>
        <a:lstStyle/>
        <a:p>
          <a:endParaRPr lang="ru-RU"/>
        </a:p>
      </dgm:t>
    </dgm:pt>
    <dgm:pt modelId="{CF010973-BE6D-4C40-AD50-D718BDB70E22}" type="sibTrans" cxnId="{D178C8AA-CF53-44AE-B6CA-843F3F51FE07}">
      <dgm:prSet/>
      <dgm:spPr/>
      <dgm:t>
        <a:bodyPr/>
        <a:lstStyle/>
        <a:p>
          <a:endParaRPr lang="ru-RU"/>
        </a:p>
      </dgm:t>
    </dgm:pt>
    <dgm:pt modelId="{14C3D2A2-D1E3-4DCB-9C67-EED751C926D7}">
      <dgm:prSet/>
      <dgm:spPr>
        <a:gradFill rotWithShape="0">
          <a:gsLst>
            <a:gs pos="0">
              <a:srgbClr val="CCCCFF">
                <a:alpha val="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7800000" scaled="0"/>
        </a:gradFill>
      </dgm:spPr>
      <dgm:t>
        <a:bodyPr/>
        <a:lstStyle/>
        <a:p>
          <a:pPr marR="0" algn="ctr" rtl="0"/>
          <a:r>
            <a:rPr lang="ru-RU" b="1" i="1" baseline="0" dirty="0" smtClean="0">
              <a:latin typeface="Arial"/>
            </a:rPr>
            <a:t>-</a:t>
          </a:r>
          <a:r>
            <a:rPr lang="ru-RU" b="1" i="1" baseline="0" dirty="0" err="1" smtClean="0">
              <a:latin typeface="Arial"/>
            </a:rPr>
            <a:t>ов</a:t>
          </a:r>
          <a:endParaRPr lang="ru-RU" dirty="0" smtClean="0"/>
        </a:p>
      </dgm:t>
    </dgm:pt>
    <dgm:pt modelId="{3EAF48BF-823F-4885-9006-109E8EF1317E}" type="parTrans" cxnId="{1DC1B20D-9D4D-487C-AD9F-40F5861306BA}">
      <dgm:prSet/>
      <dgm:spPr/>
      <dgm:t>
        <a:bodyPr/>
        <a:lstStyle/>
        <a:p>
          <a:endParaRPr lang="ru-RU"/>
        </a:p>
      </dgm:t>
    </dgm:pt>
    <dgm:pt modelId="{075E9EE4-3695-48DB-B725-2F2221003A82}" type="sibTrans" cxnId="{1DC1B20D-9D4D-487C-AD9F-40F5861306BA}">
      <dgm:prSet/>
      <dgm:spPr/>
      <dgm:t>
        <a:bodyPr/>
        <a:lstStyle/>
        <a:p>
          <a:endParaRPr lang="ru-RU"/>
        </a:p>
      </dgm:t>
    </dgm:pt>
    <dgm:pt modelId="{FA304687-FAF7-4F78-ABE5-303FA85B115A}">
      <dgm:prSet/>
      <dgm:spPr>
        <a:gradFill rotWithShape="0">
          <a:gsLst>
            <a:gs pos="0">
              <a:srgbClr val="CCCCFF">
                <a:alpha val="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7800000" scaled="0"/>
        </a:gradFill>
      </dgm:spPr>
      <dgm:t>
        <a:bodyPr/>
        <a:lstStyle/>
        <a:p>
          <a:pPr marR="0" algn="ctr" rtl="0"/>
          <a:r>
            <a:rPr lang="ru-RU" b="1" i="1" baseline="0" smtClean="0">
              <a:latin typeface="Arial"/>
            </a:rPr>
            <a:t>-ищ</a:t>
          </a:r>
          <a:endParaRPr lang="ru-RU" dirty="0" smtClean="0"/>
        </a:p>
      </dgm:t>
    </dgm:pt>
    <dgm:pt modelId="{85C9334E-D659-491B-A89E-224933A593C3}" type="parTrans" cxnId="{E88B8210-9053-4C0B-B572-63973FB00E8C}">
      <dgm:prSet/>
      <dgm:spPr/>
      <dgm:t>
        <a:bodyPr/>
        <a:lstStyle/>
        <a:p>
          <a:endParaRPr lang="ru-RU"/>
        </a:p>
      </dgm:t>
    </dgm:pt>
    <dgm:pt modelId="{E3777409-1B53-4B22-93F7-C17D87492290}" type="sibTrans" cxnId="{E88B8210-9053-4C0B-B572-63973FB00E8C}">
      <dgm:prSet/>
      <dgm:spPr/>
      <dgm:t>
        <a:bodyPr/>
        <a:lstStyle/>
        <a:p>
          <a:endParaRPr lang="ru-RU"/>
        </a:p>
      </dgm:t>
    </dgm:pt>
    <dgm:pt modelId="{B3B853C0-6E61-4BDB-AD20-B9672D754952}">
      <dgm:prSet/>
      <dgm:spPr>
        <a:gradFill rotWithShape="0">
          <a:gsLst>
            <a:gs pos="0">
              <a:srgbClr val="CCCCFF">
                <a:alpha val="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7800000" scaled="0"/>
        </a:gradFill>
      </dgm:spPr>
      <dgm:t>
        <a:bodyPr/>
        <a:lstStyle/>
        <a:p>
          <a:pPr marR="0" algn="ctr" rtl="0"/>
          <a:r>
            <a:rPr lang="ru-RU" b="1" i="1" baseline="0" smtClean="0">
              <a:latin typeface="Arial"/>
            </a:rPr>
            <a:t>-ик</a:t>
          </a:r>
          <a:endParaRPr lang="ru-RU" dirty="0" smtClean="0"/>
        </a:p>
      </dgm:t>
    </dgm:pt>
    <dgm:pt modelId="{5F85C9E0-CCD4-4AD9-A920-22CCD07FC851}" type="parTrans" cxnId="{FE0E1A97-ED9A-4068-B874-55C41C39382F}">
      <dgm:prSet/>
      <dgm:spPr/>
      <dgm:t>
        <a:bodyPr/>
        <a:lstStyle/>
        <a:p>
          <a:endParaRPr lang="ru-RU"/>
        </a:p>
      </dgm:t>
    </dgm:pt>
    <dgm:pt modelId="{07142D18-EBA0-416E-9352-10BC144BA301}" type="sibTrans" cxnId="{FE0E1A97-ED9A-4068-B874-55C41C39382F}">
      <dgm:prSet/>
      <dgm:spPr/>
      <dgm:t>
        <a:bodyPr/>
        <a:lstStyle/>
        <a:p>
          <a:endParaRPr lang="ru-RU"/>
        </a:p>
      </dgm:t>
    </dgm:pt>
    <dgm:pt modelId="{BDA87865-41C0-4545-9942-FD48C6D4D1AD}">
      <dgm:prSet/>
      <dgm:spPr>
        <a:gradFill rotWithShape="0">
          <a:gsLst>
            <a:gs pos="0">
              <a:srgbClr val="CCCCFF">
                <a:alpha val="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7800000" scaled="0"/>
        </a:gradFill>
      </dgm:spPr>
      <dgm:t>
        <a:bodyPr/>
        <a:lstStyle/>
        <a:p>
          <a:pPr marR="0" algn="ctr" rtl="0"/>
          <a:r>
            <a:rPr lang="ru-RU" b="1" i="1" baseline="0" smtClean="0">
              <a:latin typeface="Arial"/>
            </a:rPr>
            <a:t>-ишк</a:t>
          </a:r>
          <a:endParaRPr lang="ru-RU" dirty="0" smtClean="0"/>
        </a:p>
      </dgm:t>
    </dgm:pt>
    <dgm:pt modelId="{528EE375-F36C-4FE7-AE3C-58144EE2D8B7}" type="parTrans" cxnId="{590BC39E-34CF-4195-A0B7-F01631EF68C9}">
      <dgm:prSet/>
      <dgm:spPr/>
      <dgm:t>
        <a:bodyPr/>
        <a:lstStyle/>
        <a:p>
          <a:endParaRPr lang="ru-RU"/>
        </a:p>
      </dgm:t>
    </dgm:pt>
    <dgm:pt modelId="{90D1BDAE-2E34-45B8-8843-B7482AACBE0E}" type="sibTrans" cxnId="{590BC39E-34CF-4195-A0B7-F01631EF68C9}">
      <dgm:prSet/>
      <dgm:spPr/>
      <dgm:t>
        <a:bodyPr/>
        <a:lstStyle/>
        <a:p>
          <a:endParaRPr lang="ru-RU"/>
        </a:p>
      </dgm:t>
    </dgm:pt>
    <dgm:pt modelId="{15E557B9-C3FE-44CE-AE65-6D841C32C59E}" type="pres">
      <dgm:prSet presAssocID="{2B9E37A6-06AC-48DD-8D0E-EB6520E8B67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7776A6F-E8CD-4A52-A54C-F29CCA5ACDB0}" type="pres">
      <dgm:prSet presAssocID="{77F23DEA-E367-42F2-B30C-AF83ECC3C292}" presName="centerShape" presStyleLbl="node0" presStyleIdx="0" presStyleCnt="1" custScaleX="223109" custScaleY="126983"/>
      <dgm:spPr/>
      <dgm:t>
        <a:bodyPr/>
        <a:lstStyle/>
        <a:p>
          <a:endParaRPr lang="ru-RU"/>
        </a:p>
      </dgm:t>
    </dgm:pt>
    <dgm:pt modelId="{093FF7E7-F1CB-43C6-825E-2DC027AA5180}" type="pres">
      <dgm:prSet presAssocID="{3EAF48BF-823F-4885-9006-109E8EF1317E}" presName="Name9" presStyleLbl="parChTrans1D2" presStyleIdx="0" presStyleCnt="4"/>
      <dgm:spPr/>
      <dgm:t>
        <a:bodyPr/>
        <a:lstStyle/>
        <a:p>
          <a:endParaRPr lang="ru-RU"/>
        </a:p>
      </dgm:t>
    </dgm:pt>
    <dgm:pt modelId="{020E8B45-5ABF-4319-AD08-102F21318C18}" type="pres">
      <dgm:prSet presAssocID="{3EAF48BF-823F-4885-9006-109E8EF1317E}" presName="connTx" presStyleLbl="parChTrans1D2" presStyleIdx="0" presStyleCnt="4"/>
      <dgm:spPr/>
      <dgm:t>
        <a:bodyPr/>
        <a:lstStyle/>
        <a:p>
          <a:endParaRPr lang="ru-RU"/>
        </a:p>
      </dgm:t>
    </dgm:pt>
    <dgm:pt modelId="{579BEC39-5F5A-4DF3-9AB7-51D4A76026BA}" type="pres">
      <dgm:prSet presAssocID="{14C3D2A2-D1E3-4DCB-9C67-EED751C926D7}" presName="node" presStyleLbl="node1" presStyleIdx="0" presStyleCnt="4" custScaleX="162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059FC-8C61-4617-AA60-910CF4F51933}" type="pres">
      <dgm:prSet presAssocID="{85C9334E-D659-491B-A89E-224933A593C3}" presName="Name9" presStyleLbl="parChTrans1D2" presStyleIdx="1" presStyleCnt="4"/>
      <dgm:spPr/>
      <dgm:t>
        <a:bodyPr/>
        <a:lstStyle/>
        <a:p>
          <a:endParaRPr lang="ru-RU"/>
        </a:p>
      </dgm:t>
    </dgm:pt>
    <dgm:pt modelId="{1CEB0242-3808-4D63-A36F-44DB13D52B5C}" type="pres">
      <dgm:prSet presAssocID="{85C9334E-D659-491B-A89E-224933A593C3}" presName="connTx" presStyleLbl="parChTrans1D2" presStyleIdx="1" presStyleCnt="4"/>
      <dgm:spPr/>
      <dgm:t>
        <a:bodyPr/>
        <a:lstStyle/>
        <a:p>
          <a:endParaRPr lang="ru-RU"/>
        </a:p>
      </dgm:t>
    </dgm:pt>
    <dgm:pt modelId="{28A51B41-4B99-4693-B398-3D5800DA460A}" type="pres">
      <dgm:prSet presAssocID="{FA304687-FAF7-4F78-ABE5-303FA85B115A}" presName="node" presStyleLbl="node1" presStyleIdx="1" presStyleCnt="4" custScaleX="155717" custRadScaleRad="157523" custRadScaleInc="1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0133B4-ACD8-4380-8A24-BFFD6C49F32A}" type="pres">
      <dgm:prSet presAssocID="{5F85C9E0-CCD4-4AD9-A920-22CCD07FC851}" presName="Name9" presStyleLbl="parChTrans1D2" presStyleIdx="2" presStyleCnt="4"/>
      <dgm:spPr/>
      <dgm:t>
        <a:bodyPr/>
        <a:lstStyle/>
        <a:p>
          <a:endParaRPr lang="ru-RU"/>
        </a:p>
      </dgm:t>
    </dgm:pt>
    <dgm:pt modelId="{DE0D0C2E-D966-4A5B-926C-B7622CF44450}" type="pres">
      <dgm:prSet presAssocID="{5F85C9E0-CCD4-4AD9-A920-22CCD07FC851}" presName="connTx" presStyleLbl="parChTrans1D2" presStyleIdx="2" presStyleCnt="4"/>
      <dgm:spPr/>
      <dgm:t>
        <a:bodyPr/>
        <a:lstStyle/>
        <a:p>
          <a:endParaRPr lang="ru-RU"/>
        </a:p>
      </dgm:t>
    </dgm:pt>
    <dgm:pt modelId="{250462E1-1CED-4B8F-B4CD-04FB0927871C}" type="pres">
      <dgm:prSet presAssocID="{B3B853C0-6E61-4BDB-AD20-B9672D754952}" presName="node" presStyleLbl="node1" presStyleIdx="2" presStyleCnt="4" custScaleX="163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A9B858-052B-417F-BDA8-6E59C6BC3E8F}" type="pres">
      <dgm:prSet presAssocID="{528EE375-F36C-4FE7-AE3C-58144EE2D8B7}" presName="Name9" presStyleLbl="parChTrans1D2" presStyleIdx="3" presStyleCnt="4"/>
      <dgm:spPr/>
      <dgm:t>
        <a:bodyPr/>
        <a:lstStyle/>
        <a:p>
          <a:endParaRPr lang="ru-RU"/>
        </a:p>
      </dgm:t>
    </dgm:pt>
    <dgm:pt modelId="{24B57FEE-3EAF-4C76-B63D-17797524FD47}" type="pres">
      <dgm:prSet presAssocID="{528EE375-F36C-4FE7-AE3C-58144EE2D8B7}" presName="connTx" presStyleLbl="parChTrans1D2" presStyleIdx="3" presStyleCnt="4"/>
      <dgm:spPr/>
      <dgm:t>
        <a:bodyPr/>
        <a:lstStyle/>
        <a:p>
          <a:endParaRPr lang="ru-RU"/>
        </a:p>
      </dgm:t>
    </dgm:pt>
    <dgm:pt modelId="{6B02B560-3598-4C60-AC0D-A6AB98704B33}" type="pres">
      <dgm:prSet presAssocID="{BDA87865-41C0-4545-9942-FD48C6D4D1AD}" presName="node" presStyleLbl="node1" presStyleIdx="3" presStyleCnt="4" custScaleX="154947" custRadScaleRad="154961" custRadScaleInc="-1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7EC1C7-58FD-461B-B601-679040C12B6B}" type="presOf" srcId="{3EAF48BF-823F-4885-9006-109E8EF1317E}" destId="{093FF7E7-F1CB-43C6-825E-2DC027AA5180}" srcOrd="0" destOrd="0" presId="urn:microsoft.com/office/officeart/2005/8/layout/radial1"/>
    <dgm:cxn modelId="{2C224C14-EC6E-4CB6-883F-9BE08BDBCB36}" type="presOf" srcId="{528EE375-F36C-4FE7-AE3C-58144EE2D8B7}" destId="{24B57FEE-3EAF-4C76-B63D-17797524FD47}" srcOrd="1" destOrd="0" presId="urn:microsoft.com/office/officeart/2005/8/layout/radial1"/>
    <dgm:cxn modelId="{67563EA7-2737-4558-A48A-17E2E64EB48B}" type="presOf" srcId="{3EAF48BF-823F-4885-9006-109E8EF1317E}" destId="{020E8B45-5ABF-4319-AD08-102F21318C18}" srcOrd="1" destOrd="0" presId="urn:microsoft.com/office/officeart/2005/8/layout/radial1"/>
    <dgm:cxn modelId="{D178C8AA-CF53-44AE-B6CA-843F3F51FE07}" srcId="{2B9E37A6-06AC-48DD-8D0E-EB6520E8B670}" destId="{77F23DEA-E367-42F2-B30C-AF83ECC3C292}" srcOrd="0" destOrd="0" parTransId="{771C4235-3BE4-4A14-931C-A6FB91EA8C1E}" sibTransId="{CF010973-BE6D-4C40-AD50-D718BDB70E22}"/>
    <dgm:cxn modelId="{485CDC54-F0DB-4232-9C91-6CF3DC3937ED}" type="presOf" srcId="{5F85C9E0-CCD4-4AD9-A920-22CCD07FC851}" destId="{DE0D0C2E-D966-4A5B-926C-B7622CF44450}" srcOrd="1" destOrd="0" presId="urn:microsoft.com/office/officeart/2005/8/layout/radial1"/>
    <dgm:cxn modelId="{2BD21AF2-0A5B-4897-B5BA-D77962220AEF}" type="presOf" srcId="{77F23DEA-E367-42F2-B30C-AF83ECC3C292}" destId="{C7776A6F-E8CD-4A52-A54C-F29CCA5ACDB0}" srcOrd="0" destOrd="0" presId="urn:microsoft.com/office/officeart/2005/8/layout/radial1"/>
    <dgm:cxn modelId="{FE0E1A97-ED9A-4068-B874-55C41C39382F}" srcId="{77F23DEA-E367-42F2-B30C-AF83ECC3C292}" destId="{B3B853C0-6E61-4BDB-AD20-B9672D754952}" srcOrd="2" destOrd="0" parTransId="{5F85C9E0-CCD4-4AD9-A920-22CCD07FC851}" sibTransId="{07142D18-EBA0-416E-9352-10BC144BA301}"/>
    <dgm:cxn modelId="{E9295EB6-056C-477E-A6B6-8E937710D32C}" type="presOf" srcId="{85C9334E-D659-491B-A89E-224933A593C3}" destId="{02F059FC-8C61-4617-AA60-910CF4F51933}" srcOrd="0" destOrd="0" presId="urn:microsoft.com/office/officeart/2005/8/layout/radial1"/>
    <dgm:cxn modelId="{0C7D6DD4-CE35-4294-8864-70C04E567668}" type="presOf" srcId="{14C3D2A2-D1E3-4DCB-9C67-EED751C926D7}" destId="{579BEC39-5F5A-4DF3-9AB7-51D4A76026BA}" srcOrd="0" destOrd="0" presId="urn:microsoft.com/office/officeart/2005/8/layout/radial1"/>
    <dgm:cxn modelId="{EE7A3109-1E88-45B2-8ECE-36CD04105393}" type="presOf" srcId="{85C9334E-D659-491B-A89E-224933A593C3}" destId="{1CEB0242-3808-4D63-A36F-44DB13D52B5C}" srcOrd="1" destOrd="0" presId="urn:microsoft.com/office/officeart/2005/8/layout/radial1"/>
    <dgm:cxn modelId="{7E241B03-350E-4C33-80C6-CD7183ED4CE0}" type="presOf" srcId="{2B9E37A6-06AC-48DD-8D0E-EB6520E8B670}" destId="{15E557B9-C3FE-44CE-AE65-6D841C32C59E}" srcOrd="0" destOrd="0" presId="urn:microsoft.com/office/officeart/2005/8/layout/radial1"/>
    <dgm:cxn modelId="{E88B8210-9053-4C0B-B572-63973FB00E8C}" srcId="{77F23DEA-E367-42F2-B30C-AF83ECC3C292}" destId="{FA304687-FAF7-4F78-ABE5-303FA85B115A}" srcOrd="1" destOrd="0" parTransId="{85C9334E-D659-491B-A89E-224933A593C3}" sibTransId="{E3777409-1B53-4B22-93F7-C17D87492290}"/>
    <dgm:cxn modelId="{F2B29615-DC52-4B82-A92D-BE68B77F2C31}" type="presOf" srcId="{5F85C9E0-CCD4-4AD9-A920-22CCD07FC851}" destId="{5C0133B4-ACD8-4380-8A24-BFFD6C49F32A}" srcOrd="0" destOrd="0" presId="urn:microsoft.com/office/officeart/2005/8/layout/radial1"/>
    <dgm:cxn modelId="{9547F56D-6B49-4EF8-816C-5EE38ED5C4D4}" type="presOf" srcId="{528EE375-F36C-4FE7-AE3C-58144EE2D8B7}" destId="{4DA9B858-052B-417F-BDA8-6E59C6BC3E8F}" srcOrd="0" destOrd="0" presId="urn:microsoft.com/office/officeart/2005/8/layout/radial1"/>
    <dgm:cxn modelId="{1DC1B20D-9D4D-487C-AD9F-40F5861306BA}" srcId="{77F23DEA-E367-42F2-B30C-AF83ECC3C292}" destId="{14C3D2A2-D1E3-4DCB-9C67-EED751C926D7}" srcOrd="0" destOrd="0" parTransId="{3EAF48BF-823F-4885-9006-109E8EF1317E}" sibTransId="{075E9EE4-3695-48DB-B725-2F2221003A82}"/>
    <dgm:cxn modelId="{E80781C2-33AC-4EFF-81AF-AC965FD654AA}" type="presOf" srcId="{FA304687-FAF7-4F78-ABE5-303FA85B115A}" destId="{28A51B41-4B99-4693-B398-3D5800DA460A}" srcOrd="0" destOrd="0" presId="urn:microsoft.com/office/officeart/2005/8/layout/radial1"/>
    <dgm:cxn modelId="{98B596B7-3E2F-4222-88F6-79F436981F8F}" type="presOf" srcId="{BDA87865-41C0-4545-9942-FD48C6D4D1AD}" destId="{6B02B560-3598-4C60-AC0D-A6AB98704B33}" srcOrd="0" destOrd="0" presId="urn:microsoft.com/office/officeart/2005/8/layout/radial1"/>
    <dgm:cxn modelId="{9A828BF1-DDBD-486F-A231-901695FCCACE}" type="presOf" srcId="{B3B853C0-6E61-4BDB-AD20-B9672D754952}" destId="{250462E1-1CED-4B8F-B4CD-04FB0927871C}" srcOrd="0" destOrd="0" presId="urn:microsoft.com/office/officeart/2005/8/layout/radial1"/>
    <dgm:cxn modelId="{590BC39E-34CF-4195-A0B7-F01631EF68C9}" srcId="{77F23DEA-E367-42F2-B30C-AF83ECC3C292}" destId="{BDA87865-41C0-4545-9942-FD48C6D4D1AD}" srcOrd="3" destOrd="0" parTransId="{528EE375-F36C-4FE7-AE3C-58144EE2D8B7}" sibTransId="{90D1BDAE-2E34-45B8-8843-B7482AACBE0E}"/>
    <dgm:cxn modelId="{6FEBB41D-3CF6-477B-9723-2D4B14B98024}" type="presParOf" srcId="{15E557B9-C3FE-44CE-AE65-6D841C32C59E}" destId="{C7776A6F-E8CD-4A52-A54C-F29CCA5ACDB0}" srcOrd="0" destOrd="0" presId="urn:microsoft.com/office/officeart/2005/8/layout/radial1"/>
    <dgm:cxn modelId="{BEB9BC0A-5CD0-4186-951D-E93B044E07AD}" type="presParOf" srcId="{15E557B9-C3FE-44CE-AE65-6D841C32C59E}" destId="{093FF7E7-F1CB-43C6-825E-2DC027AA5180}" srcOrd="1" destOrd="0" presId="urn:microsoft.com/office/officeart/2005/8/layout/radial1"/>
    <dgm:cxn modelId="{1DD38E7E-561E-4133-8C38-B13A2F100DEC}" type="presParOf" srcId="{093FF7E7-F1CB-43C6-825E-2DC027AA5180}" destId="{020E8B45-5ABF-4319-AD08-102F21318C18}" srcOrd="0" destOrd="0" presId="urn:microsoft.com/office/officeart/2005/8/layout/radial1"/>
    <dgm:cxn modelId="{43B83F20-3658-466C-B528-FE7A5497B00E}" type="presParOf" srcId="{15E557B9-C3FE-44CE-AE65-6D841C32C59E}" destId="{579BEC39-5F5A-4DF3-9AB7-51D4A76026BA}" srcOrd="2" destOrd="0" presId="urn:microsoft.com/office/officeart/2005/8/layout/radial1"/>
    <dgm:cxn modelId="{8C2055E1-6EE2-407F-81E6-D50705047249}" type="presParOf" srcId="{15E557B9-C3FE-44CE-AE65-6D841C32C59E}" destId="{02F059FC-8C61-4617-AA60-910CF4F51933}" srcOrd="3" destOrd="0" presId="urn:microsoft.com/office/officeart/2005/8/layout/radial1"/>
    <dgm:cxn modelId="{549A62F1-D7BB-499F-8371-3C29046B7036}" type="presParOf" srcId="{02F059FC-8C61-4617-AA60-910CF4F51933}" destId="{1CEB0242-3808-4D63-A36F-44DB13D52B5C}" srcOrd="0" destOrd="0" presId="urn:microsoft.com/office/officeart/2005/8/layout/radial1"/>
    <dgm:cxn modelId="{2AA0BD73-C19D-40AD-B6A4-F2301CAC46AC}" type="presParOf" srcId="{15E557B9-C3FE-44CE-AE65-6D841C32C59E}" destId="{28A51B41-4B99-4693-B398-3D5800DA460A}" srcOrd="4" destOrd="0" presId="urn:microsoft.com/office/officeart/2005/8/layout/radial1"/>
    <dgm:cxn modelId="{F49430AB-6588-4A46-B819-B92B472A0638}" type="presParOf" srcId="{15E557B9-C3FE-44CE-AE65-6D841C32C59E}" destId="{5C0133B4-ACD8-4380-8A24-BFFD6C49F32A}" srcOrd="5" destOrd="0" presId="urn:microsoft.com/office/officeart/2005/8/layout/radial1"/>
    <dgm:cxn modelId="{1EE92CF9-96AE-4DBF-B328-EA3C9BF04C94}" type="presParOf" srcId="{5C0133B4-ACD8-4380-8A24-BFFD6C49F32A}" destId="{DE0D0C2E-D966-4A5B-926C-B7622CF44450}" srcOrd="0" destOrd="0" presId="urn:microsoft.com/office/officeart/2005/8/layout/radial1"/>
    <dgm:cxn modelId="{56BE9A79-E44B-45B3-BDAA-39153711BB1A}" type="presParOf" srcId="{15E557B9-C3FE-44CE-AE65-6D841C32C59E}" destId="{250462E1-1CED-4B8F-B4CD-04FB0927871C}" srcOrd="6" destOrd="0" presId="urn:microsoft.com/office/officeart/2005/8/layout/radial1"/>
    <dgm:cxn modelId="{289FB972-CA4B-49F5-80EF-894B1F14D3DB}" type="presParOf" srcId="{15E557B9-C3FE-44CE-AE65-6D841C32C59E}" destId="{4DA9B858-052B-417F-BDA8-6E59C6BC3E8F}" srcOrd="7" destOrd="0" presId="urn:microsoft.com/office/officeart/2005/8/layout/radial1"/>
    <dgm:cxn modelId="{B1EC1170-B1ED-40B9-B457-1B48BEA623A4}" type="presParOf" srcId="{4DA9B858-052B-417F-BDA8-6E59C6BC3E8F}" destId="{24B57FEE-3EAF-4C76-B63D-17797524FD47}" srcOrd="0" destOrd="0" presId="urn:microsoft.com/office/officeart/2005/8/layout/radial1"/>
    <dgm:cxn modelId="{C42FB41A-F57C-4FBE-8E86-0A33B3486F45}" type="presParOf" srcId="{15E557B9-C3FE-44CE-AE65-6D841C32C59E}" destId="{6B02B560-3598-4C60-AC0D-A6AB98704B33}" srcOrd="8" destOrd="0" presId="urn:microsoft.com/office/officeart/2005/8/layout/radial1"/>
  </dgm:cxnLst>
  <dgm:bg>
    <a:gradFill flip="none" rotWithShape="1">
      <a:gsLst>
        <a:gs pos="47000">
          <a:schemeClr val="accent1">
            <a:tint val="66000"/>
            <a:satMod val="160000"/>
            <a:alpha val="34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08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BBBAD2-8D2D-4296-8887-C5D5158958FC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F638C09-F894-4390-9DEB-BCCECAFF5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C1AF23-9951-4951-AC6C-F0CF394522D8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64B278-0E8C-47E5-BBEE-BB9A79CDC3EF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4E819-E20B-45FB-AF84-B60F877A8CC3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AD455E-3468-4BCE-AB86-848B51B4C982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9A394F-576C-433B-B121-54FADA35B9CA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09A7C5-CEA8-4087-8F1B-89889EBE110F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03A3A6-2908-4234-A37D-C037AE804BB7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BD0E09-5D51-4DF7-9F09-5A7F7EF3C58C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B6A56F-E5B8-4D6A-A85D-C09C8779DC05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7B8C3-2E60-4443-B14A-E7017FCFACAE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D7D625-DF43-4D40-AC04-133B27339C43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538DB4-DC68-464D-8FB4-8880C4ED5BFE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9D2315-4F3C-4692-96ED-AFC03F3A3494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4DFAA3-2E66-4240-865A-8E9E4ABBFA97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2F7E3-B43B-49A2-A0E6-FF3395115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61D8-08D8-45FA-AB3D-E5963792E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EBBFC-5A9F-42DB-9C82-D880C9BAB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C273A-2CA3-4237-986E-BD67EF385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0E57C-00C5-4CD9-8ECE-2B2FB5153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B9BB1-22AE-43F1-BE68-BD23AB681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D6E9D-CC22-4072-ABA0-C54A18734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620FB-98B6-452E-A8D7-586EDC4CD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4C545-360A-4299-9434-2008FE5FE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27452-FBEB-4681-A6C6-9B9E6F5DD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01DEC-0693-4C41-A0BD-E40079B90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21C8C-1272-4084-84F2-212076E67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C461F-616E-4D8D-AE36-F9EF36691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99747A5-14A9-4BEF-BAC4-D73755C62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  <p:sldLayoutId id="2147484153" r:id="rId2"/>
    <p:sldLayoutId id="2147484165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66" r:id="rId9"/>
    <p:sldLayoutId id="2147484159" r:id="rId10"/>
    <p:sldLayoutId id="2147484160" r:id="rId11"/>
    <p:sldLayoutId id="2147484161" r:id="rId12"/>
    <p:sldLayoutId id="214748416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9&amp;ed=1&amp;text=%D1%81%D0%B0%D0%BF%D0%BE%D0%B3%D0%B8&amp;spsite=politexspb.ru&amp;img_url=WWW.DARIC.RU/image.php?preview=9bac279876d85fef87c894fe2c3433e8.jpg&amp;w=503&amp;h=570&amp;rpt=simag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4214818"/>
            <a:ext cx="8358246" cy="2286016"/>
          </a:xfrm>
          <a:gradFill flip="none" rotWithShape="1">
            <a:gsLst>
              <a:gs pos="52000">
                <a:srgbClr val="03D4A8">
                  <a:alpha val="44000"/>
                </a:srgbClr>
              </a:gs>
              <a:gs pos="43000">
                <a:srgbClr val="21D6E0">
                  <a:alpha val="55000"/>
                </a:srgbClr>
              </a:gs>
              <a:gs pos="75000">
                <a:srgbClr val="0087E6">
                  <a:alpha val="14000"/>
                </a:srgbClr>
              </a:gs>
              <a:gs pos="100000">
                <a:srgbClr val="005CBF">
                  <a:alpha val="66000"/>
                </a:srgbClr>
              </a:gs>
            </a:gsLst>
            <a:lin ang="5400000" scaled="0"/>
            <a:tileRect/>
          </a:gradFill>
          <a:ln w="12700"/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800" b="1" dirty="0" err="1" smtClean="0">
                <a:latin typeface="Monotype Corsiva" pitchFamily="66" charset="0"/>
              </a:rPr>
              <a:t>Андриянова</a:t>
            </a:r>
            <a:r>
              <a:rPr lang="ru-RU" sz="2800" b="1" dirty="0" smtClean="0">
                <a:latin typeface="Monotype Corsiva" pitchFamily="66" charset="0"/>
              </a:rPr>
              <a:t> Ольга Николаевна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МОУ «Лицей №11»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учитель начальных классов 1 категории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Г. Ульяновка, </a:t>
            </a:r>
            <a:br>
              <a:rPr lang="ru-RU" sz="2800" b="1" dirty="0" smtClean="0">
                <a:latin typeface="Monotype Corsiva" pitchFamily="66" charset="0"/>
              </a:rPr>
            </a:br>
            <a:endParaRPr lang="ru-RU" sz="2800" b="1" dirty="0" smtClean="0"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714356"/>
            <a:ext cx="8358246" cy="3500462"/>
          </a:xfrm>
          <a:gradFill flip="none" rotWithShape="1">
            <a:gsLst>
              <a:gs pos="0">
                <a:srgbClr val="03D4A8"/>
              </a:gs>
              <a:gs pos="72000">
                <a:srgbClr val="21D6E0">
                  <a:alpha val="11000"/>
                </a:srgbClr>
              </a:gs>
              <a:gs pos="89000">
                <a:srgbClr val="0087E6">
                  <a:alpha val="52000"/>
                </a:srgbClr>
              </a:gs>
              <a:gs pos="100000">
                <a:srgbClr val="005CBF">
                  <a:alpha val="40000"/>
                </a:srgbClr>
              </a:gs>
            </a:gsLst>
            <a:path path="rect">
              <a:fillToRect l="100000" t="100000"/>
            </a:path>
            <a:tileRect r="-100000" b="-100000"/>
          </a:gradFill>
          <a:ln w="12700"/>
        </p:spPr>
        <p:txBody>
          <a:bodyPr>
            <a:normAutofit/>
          </a:bodyPr>
          <a:lstStyle/>
          <a:p>
            <a:pPr eaLnBrk="1" hangingPunct="1">
              <a:defRPr/>
            </a:pPr>
            <a:endParaRPr lang="ru-RU" b="1" dirty="0" smtClean="0"/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Урок русского языка 3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класс. </a:t>
            </a:r>
            <a:endParaRPr lang="ru-RU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4800" b="1" u="sng" dirty="0" smtClean="0">
                <a:solidFill>
                  <a:srgbClr val="6600FF"/>
                </a:solidFill>
              </a:rPr>
              <a:t>Тема:</a:t>
            </a:r>
            <a:r>
              <a:rPr lang="ru-RU" sz="4800" b="1" dirty="0" smtClean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Обобщение знаний о составе 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28"/>
            <a:ext cx="8715404" cy="5000660"/>
          </a:xfrm>
          <a:gradFill flip="none" rotWithShape="1">
            <a:gsLst>
              <a:gs pos="66000">
                <a:schemeClr val="accent1">
                  <a:tint val="66000"/>
                  <a:satMod val="160000"/>
                  <a:alpha val="26000"/>
                </a:schemeClr>
              </a:gs>
              <a:gs pos="81000">
                <a:schemeClr val="accent1">
                  <a:tint val="44500"/>
                  <a:satMod val="160000"/>
                  <a:alpha val="44000"/>
                </a:schemeClr>
              </a:gs>
              <a:gs pos="100000">
                <a:schemeClr val="accent1">
                  <a:tint val="23500"/>
                  <a:satMod val="160000"/>
                  <a:alpha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/>
        </p:spPr>
        <p:txBody>
          <a:bodyPr>
            <a:normAutofit/>
          </a:bodyPr>
          <a:lstStyle/>
          <a:p>
            <a:pPr marL="536575" indent="-536575"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3300"/>
                </a:solidFill>
              </a:rPr>
              <a:t>    Свиток </a:t>
            </a:r>
            <a:r>
              <a:rPr lang="ru-RU" b="1" i="1" dirty="0" smtClean="0"/>
              <a:t>– узкая   полоса папируса, пергамента или бумаги, свернутая в трубку; одна из </a:t>
            </a:r>
            <a:br>
              <a:rPr lang="ru-RU" b="1" i="1" dirty="0" smtClean="0"/>
            </a:br>
            <a:r>
              <a:rPr lang="ru-RU" b="1" i="1" dirty="0" smtClean="0"/>
              <a:t>древнейших </a:t>
            </a:r>
            <a:br>
              <a:rPr lang="ru-RU" b="1" i="1" dirty="0" smtClean="0"/>
            </a:br>
            <a:r>
              <a:rPr lang="ru-RU" b="1" i="1" dirty="0" smtClean="0"/>
              <a:t>форм книги.</a:t>
            </a: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8" y="3714750"/>
            <a:ext cx="4143375" cy="288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0063"/>
            <a:ext cx="9144000" cy="1143000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2700000" scaled="1"/>
          </a:gradFill>
          <a:ln w="12700"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6600FF"/>
                </a:solidFill>
                <a:latin typeface="Monotype Corsiva" pitchFamily="66" charset="0"/>
              </a:rPr>
              <a:t>Для чего нужен суффикс?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" y="1643050"/>
            <a:ext cx="9144000" cy="5000660"/>
          </a:xfrm>
          <a:gradFill flip="none" rotWithShape="1">
            <a:gsLst>
              <a:gs pos="29000">
                <a:schemeClr val="bg1">
                  <a:alpha val="30000"/>
                </a:schemeClr>
              </a:gs>
              <a:gs pos="84000">
                <a:schemeClr val="accent1">
                  <a:alpha val="54000"/>
                </a:schemeClr>
              </a:gs>
            </a:gsLst>
            <a:lin ang="18900000" scaled="1"/>
            <a:tileRect/>
          </a:gradFill>
          <a:ln w="12700"/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/>
              <a:t>   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4800" b="1" dirty="0" smtClean="0"/>
              <a:t>      сестра                       Алена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000" b="1" dirty="0" smtClean="0"/>
              <a:t>                     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/>
              <a:t>         </a:t>
            </a:r>
            <a:r>
              <a:rPr lang="ru-RU" sz="4800" b="1" dirty="0" smtClean="0"/>
              <a:t>сестрица                   Аленушка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6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/>
              <a:t>        </a:t>
            </a:r>
            <a:r>
              <a:rPr lang="ru-RU" sz="4800" b="1" dirty="0" smtClean="0"/>
              <a:t>брат                          Иван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36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/>
              <a:t>      </a:t>
            </a:r>
            <a:r>
              <a:rPr lang="ru-RU" sz="4800" b="1" dirty="0" smtClean="0"/>
              <a:t>братец                      Иванушка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6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800" dirty="0" smtClean="0"/>
              <a:t/>
            </a:r>
            <a:br>
              <a:rPr lang="ru-RU" sz="800" dirty="0" smtClean="0"/>
            </a:br>
            <a:endParaRPr lang="ru-RU" sz="800" dirty="0" smtClean="0"/>
          </a:p>
        </p:txBody>
      </p:sp>
      <p:grpSp>
        <p:nvGrpSpPr>
          <p:cNvPr id="17414" name="Группа 12"/>
          <p:cNvGrpSpPr>
            <a:grpSpLocks/>
          </p:cNvGrpSpPr>
          <p:nvPr/>
        </p:nvGrpSpPr>
        <p:grpSpPr bwMode="auto">
          <a:xfrm>
            <a:off x="2286000" y="2643188"/>
            <a:ext cx="503238" cy="217487"/>
            <a:chOff x="2484438" y="2924175"/>
            <a:chExt cx="503237" cy="217488"/>
          </a:xfrm>
        </p:grpSpPr>
        <p:sp>
          <p:nvSpPr>
            <p:cNvPr id="17424" name="Line 5"/>
            <p:cNvSpPr>
              <a:spLocks noChangeShapeType="1"/>
            </p:cNvSpPr>
            <p:nvPr/>
          </p:nvSpPr>
          <p:spPr bwMode="auto">
            <a:xfrm flipV="1">
              <a:off x="2484438" y="2924175"/>
              <a:ext cx="287337" cy="2174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Line 6"/>
            <p:cNvSpPr>
              <a:spLocks noChangeShapeType="1"/>
            </p:cNvSpPr>
            <p:nvPr/>
          </p:nvSpPr>
          <p:spPr bwMode="auto">
            <a:xfrm>
              <a:off x="2771775" y="2924175"/>
              <a:ext cx="215900" cy="2174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15" name="Группа 13"/>
          <p:cNvGrpSpPr>
            <a:grpSpLocks/>
          </p:cNvGrpSpPr>
          <p:nvPr/>
        </p:nvGrpSpPr>
        <p:grpSpPr bwMode="auto">
          <a:xfrm>
            <a:off x="7143750" y="2571750"/>
            <a:ext cx="863600" cy="288925"/>
            <a:chOff x="5940425" y="2852738"/>
            <a:chExt cx="863600" cy="288925"/>
          </a:xfrm>
        </p:grpSpPr>
        <p:sp>
          <p:nvSpPr>
            <p:cNvPr id="17422" name="Line 7"/>
            <p:cNvSpPr>
              <a:spLocks noChangeShapeType="1"/>
            </p:cNvSpPr>
            <p:nvPr/>
          </p:nvSpPr>
          <p:spPr bwMode="auto">
            <a:xfrm flipV="1">
              <a:off x="5940425" y="2852738"/>
              <a:ext cx="503238" cy="28892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Line 8"/>
            <p:cNvSpPr>
              <a:spLocks noChangeShapeType="1"/>
            </p:cNvSpPr>
            <p:nvPr/>
          </p:nvSpPr>
          <p:spPr bwMode="auto">
            <a:xfrm>
              <a:off x="6443663" y="2852738"/>
              <a:ext cx="360362" cy="28892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16" name="Группа 11"/>
          <p:cNvGrpSpPr>
            <a:grpSpLocks/>
          </p:cNvGrpSpPr>
          <p:nvPr/>
        </p:nvGrpSpPr>
        <p:grpSpPr bwMode="auto">
          <a:xfrm>
            <a:off x="1928813" y="4714875"/>
            <a:ext cx="576262" cy="288925"/>
            <a:chOff x="2339975" y="5300663"/>
            <a:chExt cx="576263" cy="288925"/>
          </a:xfrm>
        </p:grpSpPr>
        <p:sp>
          <p:nvSpPr>
            <p:cNvPr id="17420" name="Line 9"/>
            <p:cNvSpPr>
              <a:spLocks noChangeShapeType="1"/>
            </p:cNvSpPr>
            <p:nvPr/>
          </p:nvSpPr>
          <p:spPr bwMode="auto">
            <a:xfrm flipV="1">
              <a:off x="2339975" y="5300663"/>
              <a:ext cx="360363" cy="28892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Line 10"/>
            <p:cNvSpPr>
              <a:spLocks noChangeShapeType="1"/>
            </p:cNvSpPr>
            <p:nvPr/>
          </p:nvSpPr>
          <p:spPr bwMode="auto">
            <a:xfrm>
              <a:off x="2700338" y="5300663"/>
              <a:ext cx="215900" cy="28892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17" name="Группа 14"/>
          <p:cNvGrpSpPr>
            <a:grpSpLocks/>
          </p:cNvGrpSpPr>
          <p:nvPr/>
        </p:nvGrpSpPr>
        <p:grpSpPr bwMode="auto">
          <a:xfrm rot="-377587">
            <a:off x="7000875" y="4643438"/>
            <a:ext cx="865188" cy="360362"/>
            <a:chOff x="6011863" y="5300663"/>
            <a:chExt cx="865187" cy="360362"/>
          </a:xfrm>
        </p:grpSpPr>
        <p:sp>
          <p:nvSpPr>
            <p:cNvPr id="17418" name="Line 11"/>
            <p:cNvSpPr>
              <a:spLocks noChangeShapeType="1"/>
            </p:cNvSpPr>
            <p:nvPr/>
          </p:nvSpPr>
          <p:spPr bwMode="auto">
            <a:xfrm flipV="1">
              <a:off x="6011863" y="5300663"/>
              <a:ext cx="504825" cy="28892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Line 12"/>
            <p:cNvSpPr>
              <a:spLocks noChangeShapeType="1"/>
            </p:cNvSpPr>
            <p:nvPr/>
          </p:nvSpPr>
          <p:spPr bwMode="auto">
            <a:xfrm>
              <a:off x="6516688" y="5300663"/>
              <a:ext cx="360362" cy="36036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928694"/>
          </a:xfrm>
          <a:gradFill flip="none" rotWithShape="1">
            <a:gsLst>
              <a:gs pos="25000">
                <a:schemeClr val="accent1">
                  <a:alpha val="1800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accent1">
                  <a:alpha val="81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rgbClr val="6600FF"/>
                </a:solidFill>
                <a:latin typeface="Monotype Corsiva" pitchFamily="66" charset="0"/>
              </a:rPr>
              <a:t>  Образуйте  слова  с  корнем – дом-</a:t>
            </a:r>
            <a:endParaRPr lang="ru-RU" dirty="0"/>
          </a:p>
        </p:txBody>
      </p:sp>
      <p:sp>
        <p:nvSpPr>
          <p:cNvPr id="3" name="Дуга 2"/>
          <p:cNvSpPr/>
          <p:nvPr/>
        </p:nvSpPr>
        <p:spPr>
          <a:xfrm rot="18902916">
            <a:off x="7423150" y="696913"/>
            <a:ext cx="1262063" cy="121285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Diagram 18"/>
          <p:cNvGraphicFramePr/>
          <p:nvPr/>
        </p:nvGraphicFramePr>
        <p:xfrm>
          <a:off x="0" y="1500174"/>
          <a:ext cx="9144000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9461" name="Группа 20"/>
          <p:cNvGrpSpPr>
            <a:grpSpLocks/>
          </p:cNvGrpSpPr>
          <p:nvPr/>
        </p:nvGrpSpPr>
        <p:grpSpPr bwMode="auto">
          <a:xfrm>
            <a:off x="4214813" y="1643063"/>
            <a:ext cx="857250" cy="357187"/>
            <a:chOff x="4214810" y="1643050"/>
            <a:chExt cx="857256" cy="357190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4643438" y="1643050"/>
              <a:ext cx="428628" cy="28575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0800000" flipV="1">
              <a:off x="4214810" y="1643050"/>
              <a:ext cx="428628" cy="35719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62" name="Группа 36"/>
          <p:cNvGrpSpPr>
            <a:grpSpLocks/>
          </p:cNvGrpSpPr>
          <p:nvPr/>
        </p:nvGrpSpPr>
        <p:grpSpPr bwMode="auto">
          <a:xfrm>
            <a:off x="1143000" y="3571875"/>
            <a:ext cx="1214438" cy="400050"/>
            <a:chOff x="1142976" y="3571876"/>
            <a:chExt cx="1214446" cy="400053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1714480" y="3571876"/>
              <a:ext cx="642942" cy="40005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 flipV="1">
              <a:off x="1142976" y="3571876"/>
              <a:ext cx="571504" cy="35719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63" name="Группа 24"/>
          <p:cNvGrpSpPr>
            <a:grpSpLocks/>
          </p:cNvGrpSpPr>
          <p:nvPr/>
        </p:nvGrpSpPr>
        <p:grpSpPr bwMode="auto">
          <a:xfrm>
            <a:off x="4286250" y="5572125"/>
            <a:ext cx="857250" cy="357188"/>
            <a:chOff x="4214810" y="1643050"/>
            <a:chExt cx="857256" cy="357190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4643438" y="1643050"/>
              <a:ext cx="428628" cy="28575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 flipV="1">
              <a:off x="4214810" y="1643050"/>
              <a:ext cx="428628" cy="35719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64" name="Группа 27"/>
          <p:cNvGrpSpPr>
            <a:grpSpLocks/>
          </p:cNvGrpSpPr>
          <p:nvPr/>
        </p:nvGrpSpPr>
        <p:grpSpPr bwMode="auto">
          <a:xfrm>
            <a:off x="7286625" y="3643313"/>
            <a:ext cx="857250" cy="357187"/>
            <a:chOff x="4214810" y="1643050"/>
            <a:chExt cx="857256" cy="357190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4643438" y="1643050"/>
              <a:ext cx="428628" cy="28575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 flipV="1">
              <a:off x="4214810" y="1643050"/>
              <a:ext cx="428628" cy="35719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Дуга 31"/>
          <p:cNvSpPr/>
          <p:nvPr/>
        </p:nvSpPr>
        <p:spPr>
          <a:xfrm rot="18902916">
            <a:off x="3671888" y="3636963"/>
            <a:ext cx="1643062" cy="1571625"/>
          </a:xfrm>
          <a:prstGeom prst="arc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0042"/>
            <a:ext cx="9144000" cy="714380"/>
          </a:xfrm>
          <a:gradFill flip="none" rotWithShape="1">
            <a:gsLst>
              <a:gs pos="21000">
                <a:schemeClr val="accent1">
                  <a:alpha val="4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12700"/>
        </p:spPr>
        <p:txBody>
          <a:bodyPr/>
          <a:lstStyle/>
          <a:p>
            <a:pPr algn="ctr" eaLnBrk="1" hangingPunct="1">
              <a:defRPr/>
            </a:pPr>
            <a:r>
              <a:rPr lang="ru-RU" sz="6600" b="1" dirty="0" smtClean="0">
                <a:solidFill>
                  <a:srgbClr val="6600FF"/>
                </a:solidFill>
                <a:latin typeface="Monotype Corsiva" pitchFamily="66" charset="0"/>
              </a:rPr>
              <a:t>Ответ по плану: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4438"/>
            <a:ext cx="9144000" cy="5643562"/>
          </a:xfr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12700"/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Приставка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Суффикс</a:t>
            </a:r>
          </a:p>
          <a:p>
            <a:pPr eaLnBrk="1" hangingPunct="1">
              <a:buFontTx/>
              <a:buNone/>
              <a:defRPr/>
            </a:pPr>
            <a:r>
              <a:rPr lang="ru-RU" sz="3200" b="1" dirty="0" smtClean="0"/>
              <a:t>  1.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Это</a:t>
            </a:r>
            <a:r>
              <a:rPr lang="ru-RU" sz="3600" b="1" dirty="0" smtClean="0"/>
              <a:t>                                       </a:t>
            </a:r>
          </a:p>
          <a:p>
            <a:pPr eaLnBrk="1" hangingPunct="1">
              <a:buFontTx/>
              <a:buNone/>
              <a:defRPr/>
            </a:pP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2.Пишется </a:t>
            </a:r>
            <a:r>
              <a:rPr lang="ru-RU" sz="3600" b="1" dirty="0" smtClean="0"/>
              <a:t>                             </a:t>
            </a:r>
          </a:p>
          <a:p>
            <a:pPr eaLnBrk="1" hangingPunct="1">
              <a:buFontTx/>
              <a:buNone/>
              <a:defRPr/>
            </a:pP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3.Служит</a:t>
            </a:r>
            <a:r>
              <a:rPr lang="ru-RU" sz="3600" b="1" dirty="0" smtClean="0"/>
              <a:t>                                 </a:t>
            </a:r>
          </a:p>
          <a:p>
            <a:pPr eaLnBrk="1" hangingPunct="1">
              <a:buFontTx/>
              <a:buNone/>
              <a:defRPr/>
            </a:pPr>
            <a:endParaRPr lang="ru-RU" b="1" i="1" dirty="0" smtClean="0"/>
          </a:p>
          <a:p>
            <a:pPr algn="ctr" eaLnBrk="1" hangingPunct="1">
              <a:buFontTx/>
              <a:buNone/>
              <a:defRPr/>
            </a:pPr>
            <a:r>
              <a:rPr lang="ru-RU" b="1" i="1" dirty="0" smtClean="0"/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ru-RU" sz="3600" b="1" i="1" dirty="0" smtClean="0"/>
              <a:t>В чем сходство и различие?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571625" y="2000250"/>
            <a:ext cx="2805113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CC0000"/>
                </a:solidFill>
              </a:rPr>
              <a:t>часть слова.</a:t>
            </a:r>
            <a:r>
              <a:rPr lang="ru-RU" sz="3200">
                <a:solidFill>
                  <a:srgbClr val="CC0000"/>
                </a:solidFill>
              </a:rPr>
              <a:t>  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429250" y="2000250"/>
            <a:ext cx="3000375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CC0000"/>
                </a:solidFill>
              </a:rPr>
              <a:t>  часть слова.</a:t>
            </a:r>
            <a:r>
              <a:rPr lang="ru-RU" sz="3200">
                <a:solidFill>
                  <a:srgbClr val="CC0000"/>
                </a:solidFill>
              </a:rPr>
              <a:t>  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500313" y="3214688"/>
            <a:ext cx="34290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>
                <a:solidFill>
                  <a:srgbClr val="CC0000"/>
                </a:solidFill>
              </a:rPr>
              <a:t>  </a:t>
            </a:r>
            <a:r>
              <a:rPr lang="ru-RU" sz="2800" b="1">
                <a:solidFill>
                  <a:srgbClr val="CC0000"/>
                </a:solidFill>
              </a:rPr>
              <a:t>перед корнем</a:t>
            </a:r>
            <a:r>
              <a:rPr lang="ru-RU" sz="280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715000" y="3214688"/>
            <a:ext cx="300037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solidFill>
                  <a:srgbClr val="CC0000"/>
                </a:solidFill>
              </a:rPr>
              <a:t> </a:t>
            </a:r>
            <a:r>
              <a:rPr lang="ru-RU" sz="2800" b="1">
                <a:solidFill>
                  <a:srgbClr val="CC0000"/>
                </a:solidFill>
              </a:rPr>
              <a:t>после корня 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143125" y="4429125"/>
            <a:ext cx="3429000" cy="1231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solidFill>
                  <a:srgbClr val="CC0000"/>
                </a:solidFill>
              </a:rPr>
              <a:t> </a:t>
            </a:r>
            <a:r>
              <a:rPr lang="ru-RU" sz="2800" b="1">
                <a:solidFill>
                  <a:srgbClr val="CC0000"/>
                </a:solidFill>
              </a:rPr>
              <a:t>для образования </a:t>
            </a:r>
          </a:p>
          <a:p>
            <a:r>
              <a:rPr lang="ru-RU" sz="2800" b="1">
                <a:solidFill>
                  <a:srgbClr val="CC0000"/>
                </a:solidFill>
              </a:rPr>
              <a:t>новых слов.</a:t>
            </a:r>
          </a:p>
          <a:p>
            <a:pPr eaLnBrk="0" hangingPunct="0"/>
            <a:endParaRPr lang="ru-RU">
              <a:solidFill>
                <a:srgbClr val="CC0000"/>
              </a:solidFill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5715000" y="4429125"/>
            <a:ext cx="3429000" cy="1262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solidFill>
                  <a:srgbClr val="CC0000"/>
                </a:solidFill>
              </a:rPr>
              <a:t> </a:t>
            </a:r>
            <a:r>
              <a:rPr lang="ru-RU" sz="2800" b="1">
                <a:solidFill>
                  <a:srgbClr val="CC0000"/>
                </a:solidFill>
              </a:rPr>
              <a:t>для образования </a:t>
            </a:r>
          </a:p>
          <a:p>
            <a:r>
              <a:rPr lang="ru-RU" sz="2800" b="1">
                <a:solidFill>
                  <a:srgbClr val="CC0000"/>
                </a:solidFill>
              </a:rPr>
              <a:t>новых слов.</a:t>
            </a:r>
          </a:p>
          <a:p>
            <a:pPr eaLnBrk="0" hangingPunct="0"/>
            <a:endParaRPr lang="ru-RU" sz="2000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9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nimBg="1"/>
      <p:bldP spid="31748" grpId="0"/>
      <p:bldP spid="31749" grpId="0"/>
      <p:bldP spid="31750" grpId="0"/>
      <p:bldP spid="31751" grpId="0"/>
      <p:bldP spid="31752" grpId="0"/>
      <p:bldP spid="317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928670"/>
            <a:ext cx="9144000" cy="5652076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1000">
                <a:srgbClr val="99CCFF"/>
              </a:gs>
              <a:gs pos="28000">
                <a:srgbClr val="9966FF"/>
              </a:gs>
              <a:gs pos="85000">
                <a:srgbClr val="CC99FF"/>
              </a:gs>
              <a:gs pos="76000">
                <a:srgbClr val="99CCFF">
                  <a:alpha val="2000"/>
                </a:srgbClr>
              </a:gs>
              <a:gs pos="100000">
                <a:srgbClr val="CCCCFF"/>
              </a:gs>
            </a:gsLst>
            <a:lin ang="15000000" scaled="0"/>
            <a:tileRect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800" b="1" dirty="0">
                <a:solidFill>
                  <a:srgbClr val="CC0000"/>
                </a:solidFill>
                <a:latin typeface="Monotype Corsiva" pitchFamily="66" charset="0"/>
              </a:rPr>
              <a:t>Сказка – ложь, </a:t>
            </a:r>
          </a:p>
          <a:p>
            <a:pPr algn="ctr">
              <a:defRPr/>
            </a:pPr>
            <a:r>
              <a:rPr lang="ru-RU" sz="8800" b="1" dirty="0">
                <a:solidFill>
                  <a:srgbClr val="CC0000"/>
                </a:solidFill>
                <a:latin typeface="Monotype Corsiva" pitchFamily="66" charset="0"/>
              </a:rPr>
              <a:t>да в ней намек, </a:t>
            </a:r>
          </a:p>
          <a:p>
            <a:pPr algn="ctr">
              <a:defRPr/>
            </a:pPr>
            <a:r>
              <a:rPr lang="ru-RU" sz="8800" b="1" dirty="0">
                <a:solidFill>
                  <a:srgbClr val="CC0000"/>
                </a:solidFill>
                <a:latin typeface="Monotype Corsiva" pitchFamily="66" charset="0"/>
              </a:rPr>
              <a:t>добрым молодцам – урок!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500187"/>
          </a:xfr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  <a:alpha val="51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algn="ctr">
              <a:defRPr/>
            </a:pPr>
            <a:r>
              <a:rPr lang="ru-RU" sz="5400" b="1" dirty="0" smtClean="0">
                <a:latin typeface="Monotype Corsiva" pitchFamily="66" charset="0"/>
              </a:rPr>
              <a:t>На какие две группы можно разделить слова?</a:t>
            </a:r>
            <a:endParaRPr lang="ru-RU" sz="5400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572000"/>
          </a:xfrm>
          <a:gradFill>
            <a:gsLst>
              <a:gs pos="0">
                <a:schemeClr val="accent1">
                  <a:tint val="66000"/>
                  <a:satMod val="160000"/>
                  <a:alpha val="2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txBody>
          <a:bodyPr/>
          <a:lstStyle/>
          <a:p>
            <a:pPr algn="ctr">
              <a:defRPr/>
            </a:pPr>
            <a:r>
              <a:rPr lang="ru-RU" sz="4000" b="1" dirty="0" smtClean="0"/>
              <a:t>сапоги</a:t>
            </a:r>
          </a:p>
          <a:p>
            <a:pPr algn="ctr">
              <a:defRPr/>
            </a:pPr>
            <a:r>
              <a:rPr lang="ru-RU" sz="4000" b="1" dirty="0" smtClean="0"/>
              <a:t>дубинка</a:t>
            </a:r>
          </a:p>
          <a:p>
            <a:pPr algn="ctr">
              <a:defRPr/>
            </a:pPr>
            <a:r>
              <a:rPr lang="ru-RU" sz="4000" b="1" dirty="0" smtClean="0"/>
              <a:t>ведра</a:t>
            </a:r>
          </a:p>
          <a:p>
            <a:pPr algn="ctr">
              <a:defRPr/>
            </a:pPr>
            <a:r>
              <a:rPr lang="ru-RU" sz="4000" b="1" dirty="0" smtClean="0"/>
              <a:t>простачок</a:t>
            </a:r>
          </a:p>
          <a:p>
            <a:pPr algn="ctr">
              <a:defRPr/>
            </a:pPr>
            <a:r>
              <a:rPr lang="ru-RU" sz="4000" b="1" dirty="0" smtClean="0"/>
              <a:t>прорубь                                    </a:t>
            </a:r>
          </a:p>
          <a:p>
            <a:pPr algn="ctr">
              <a:defRPr/>
            </a:pPr>
            <a:r>
              <a:rPr lang="ru-RU" sz="4000" b="1" dirty="0" smtClean="0"/>
              <a:t>Емелюшка</a:t>
            </a:r>
          </a:p>
          <a:p>
            <a:pPr>
              <a:defRPr/>
            </a:pPr>
            <a:endParaRPr 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0"/>
              </a:srgbClr>
            </a:gs>
            <a:gs pos="82000">
              <a:srgbClr val="85C2FF">
                <a:alpha val="80000"/>
              </a:srgbClr>
            </a:gs>
            <a:gs pos="70000">
              <a:srgbClr val="C4D6EB"/>
            </a:gs>
            <a:gs pos="100000">
              <a:srgbClr val="FFEBFA">
                <a:alpha val="33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2214562"/>
          </a:xfrm>
        </p:spPr>
        <p:txBody>
          <a:bodyPr/>
          <a:lstStyle/>
          <a:p>
            <a:r>
              <a:rPr lang="ru-RU" sz="6600" b="1" smtClean="0">
                <a:latin typeface="Monotype Corsiva" pitchFamily="66" charset="0"/>
              </a:rPr>
              <a:t>Слова с суффиксом </a:t>
            </a:r>
            <a:br>
              <a:rPr lang="ru-RU" sz="6600" b="1" smtClean="0">
                <a:latin typeface="Monotype Corsiva" pitchFamily="66" charset="0"/>
              </a:rPr>
            </a:br>
            <a:r>
              <a:rPr lang="ru-RU" sz="6600" b="1" smtClean="0">
                <a:latin typeface="Monotype Corsiva" pitchFamily="66" charset="0"/>
              </a:rPr>
              <a:t>и без суффикса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14313" y="2571750"/>
            <a:ext cx="8643937" cy="39290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400" smtClean="0"/>
              <a:t> </a:t>
            </a:r>
            <a:r>
              <a:rPr lang="ru-RU" sz="4400" b="1" smtClean="0"/>
              <a:t>сапоги         дубинка</a:t>
            </a:r>
          </a:p>
          <a:p>
            <a:pPr>
              <a:buFont typeface="Wingdings 2" pitchFamily="18" charset="2"/>
              <a:buNone/>
            </a:pPr>
            <a:endParaRPr lang="ru-RU" sz="3200" b="1" smtClean="0"/>
          </a:p>
          <a:p>
            <a:pPr>
              <a:buFont typeface="Wingdings 2" pitchFamily="18" charset="2"/>
              <a:buNone/>
            </a:pPr>
            <a:r>
              <a:rPr lang="ru-RU" sz="4400" b="1" smtClean="0"/>
              <a:t> ведра           простачок</a:t>
            </a:r>
          </a:p>
          <a:p>
            <a:pPr>
              <a:buFont typeface="Wingdings 2" pitchFamily="18" charset="2"/>
              <a:buNone/>
            </a:pPr>
            <a:endParaRPr lang="ru-RU" sz="3200" b="1" smtClean="0"/>
          </a:p>
          <a:p>
            <a:pPr>
              <a:buFont typeface="Wingdings 2" pitchFamily="18" charset="2"/>
              <a:buNone/>
            </a:pPr>
            <a:r>
              <a:rPr lang="ru-RU" sz="3600" b="1" smtClean="0"/>
              <a:t> </a:t>
            </a:r>
            <a:r>
              <a:rPr lang="ru-RU" sz="4400" b="1" smtClean="0"/>
              <a:t>прорубь       Емелюшка</a:t>
            </a:r>
          </a:p>
          <a:p>
            <a:pPr>
              <a:buFont typeface="Wingdings 2" pitchFamily="18" charset="2"/>
              <a:buNone/>
            </a:pPr>
            <a:r>
              <a:rPr lang="ru-RU" sz="3200" smtClean="0"/>
              <a:t>                            </a:t>
            </a:r>
          </a:p>
          <a:p>
            <a:pPr>
              <a:buFont typeface="Wingdings 2" pitchFamily="18" charset="2"/>
              <a:buNone/>
            </a:pP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  <a:p>
            <a:pPr>
              <a:buFont typeface="Wingdings 2" pitchFamily="18" charset="2"/>
              <a:buNone/>
            </a:pPr>
            <a:r>
              <a:rPr lang="ru-RU" sz="3200" smtClean="0"/>
              <a:t/>
            </a:r>
            <a:br>
              <a:rPr lang="ru-RU" sz="3200" smtClean="0"/>
            </a:br>
            <a:endParaRPr lang="ru-RU" sz="3200" b="1" smtClean="0"/>
          </a:p>
        </p:txBody>
      </p:sp>
      <p:pic>
        <p:nvPicPr>
          <p:cNvPr id="9220" name="Picture 2" descr="C:\Documents and Settings\Мама\Desktop\ЕМЕЛЯ\po_shcuch_vel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1385888"/>
            <a:ext cx="2928938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4850"/>
            <a:ext cx="9144000" cy="1223963"/>
          </a:xfr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</p:spPr>
        <p:txBody>
          <a:bodyPr/>
          <a:lstStyle/>
          <a:p>
            <a:pPr algn="ctr" eaLnBrk="1" hangingPunct="1"/>
            <a:r>
              <a:rPr lang="ru-RU" sz="7200" b="1" i="1" smtClean="0">
                <a:solidFill>
                  <a:srgbClr val="6600FF"/>
                </a:solidFill>
              </a:rPr>
              <a:t>Письмо по памяти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935163"/>
            <a:ext cx="9144000" cy="4389437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18900000" scaled="1"/>
          </a:gradFill>
          <a:ln w="12700"/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dirty="0" smtClean="0"/>
              <a:t>    </a:t>
            </a:r>
            <a:r>
              <a:rPr lang="ru-RU" sz="4800" b="1" dirty="0" smtClean="0"/>
              <a:t>С</a:t>
            </a:r>
            <a:r>
              <a:rPr lang="ru-RU" sz="4800" b="1" u="sng" dirty="0" smtClean="0"/>
              <a:t>а</a:t>
            </a:r>
            <a:r>
              <a:rPr lang="ru-RU" sz="4800" b="1" dirty="0" smtClean="0"/>
              <a:t>поги, с</a:t>
            </a:r>
            <a:r>
              <a:rPr lang="ru-RU" sz="4800" b="1" u="sng" dirty="0" smtClean="0"/>
              <a:t>а</a:t>
            </a:r>
            <a:r>
              <a:rPr lang="ru-RU" sz="4800" b="1" dirty="0" smtClean="0"/>
              <a:t>по</a:t>
            </a:r>
            <a:r>
              <a:rPr lang="ru-RU" sz="4800" b="1" u="sng" dirty="0" smtClean="0"/>
              <a:t>ж</a:t>
            </a:r>
            <a:r>
              <a:rPr lang="ru-RU" sz="4800" b="1" dirty="0" smtClean="0"/>
              <a:t>ки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4800" b="1" dirty="0" smtClean="0"/>
              <a:t>Б</a:t>
            </a:r>
            <a:r>
              <a:rPr lang="ru-RU" sz="4800" b="1" u="sng" dirty="0" smtClean="0"/>
              <a:t>е</a:t>
            </a:r>
            <a:r>
              <a:rPr lang="ru-RU" sz="4800" b="1" dirty="0" smtClean="0"/>
              <a:t>гут по д</a:t>
            </a:r>
            <a:r>
              <a:rPr lang="ru-RU" sz="4800" b="1" u="sng" dirty="0" smtClean="0"/>
              <a:t>о</a:t>
            </a:r>
            <a:r>
              <a:rPr lang="ru-RU" sz="4800" b="1" dirty="0" smtClean="0"/>
              <a:t>р</a:t>
            </a:r>
            <a:r>
              <a:rPr lang="ru-RU" sz="4800" b="1" u="sng" dirty="0" smtClean="0"/>
              <a:t>ож</a:t>
            </a:r>
            <a:r>
              <a:rPr lang="ru-RU" sz="4800" b="1" dirty="0" smtClean="0"/>
              <a:t>к</a:t>
            </a:r>
            <a:r>
              <a:rPr lang="ru-RU" sz="4800" b="1" u="sng" dirty="0" smtClean="0"/>
              <a:t>е</a:t>
            </a:r>
            <a:r>
              <a:rPr lang="ru-RU" sz="4800" b="1" dirty="0" smtClean="0"/>
              <a:t>. 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 rot="-338058">
            <a:off x="4806776" y="3238078"/>
            <a:ext cx="316789" cy="421806"/>
            <a:chOff x="7812088" y="3357563"/>
            <a:chExt cx="215900" cy="287337"/>
          </a:xfrm>
        </p:grpSpPr>
        <p:sp>
          <p:nvSpPr>
            <p:cNvPr id="10249" name="Line 4"/>
            <p:cNvSpPr>
              <a:spLocks noChangeShapeType="1"/>
            </p:cNvSpPr>
            <p:nvPr/>
          </p:nvSpPr>
          <p:spPr bwMode="auto">
            <a:xfrm flipV="1">
              <a:off x="7812088" y="3357563"/>
              <a:ext cx="144462" cy="28733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Line 5"/>
            <p:cNvSpPr>
              <a:spLocks noChangeShapeType="1"/>
            </p:cNvSpPr>
            <p:nvPr/>
          </p:nvSpPr>
          <p:spPr bwMode="auto">
            <a:xfrm>
              <a:off x="7956550" y="3357563"/>
              <a:ext cx="71438" cy="28733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Группа 8"/>
          <p:cNvGrpSpPr>
            <a:grpSpLocks/>
          </p:cNvGrpSpPr>
          <p:nvPr/>
        </p:nvGrpSpPr>
        <p:grpSpPr bwMode="auto">
          <a:xfrm rot="-299620">
            <a:off x="4733323" y="4165142"/>
            <a:ext cx="321001" cy="421637"/>
            <a:chOff x="7815456" y="3357563"/>
            <a:chExt cx="212532" cy="287337"/>
          </a:xfrm>
        </p:grpSpPr>
        <p:sp>
          <p:nvSpPr>
            <p:cNvPr id="10247" name="Line 4"/>
            <p:cNvSpPr>
              <a:spLocks noChangeShapeType="1"/>
            </p:cNvSpPr>
            <p:nvPr/>
          </p:nvSpPr>
          <p:spPr bwMode="auto">
            <a:xfrm flipV="1">
              <a:off x="7815456" y="3357563"/>
              <a:ext cx="141091" cy="2573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Line 5"/>
            <p:cNvSpPr>
              <a:spLocks noChangeShapeType="1"/>
            </p:cNvSpPr>
            <p:nvPr/>
          </p:nvSpPr>
          <p:spPr bwMode="auto">
            <a:xfrm>
              <a:off x="7956550" y="3357563"/>
              <a:ext cx="71438" cy="28733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0246" name="Picture 2" descr="C:\Documents and Settings\Мама\Desktop\ЕМЕЛЯ\854_img.jpg"/>
          <p:cNvPicPr>
            <a:picLocks noChangeAspect="1" noChangeArrowheads="1"/>
          </p:cNvPicPr>
          <p:nvPr/>
        </p:nvPicPr>
        <p:blipFill>
          <a:blip r:embed="rId3" cstate="print"/>
          <a:srcRect l="8000" t="8057" r="3999" b="11371"/>
          <a:stretch>
            <a:fillRect/>
          </a:stretch>
        </p:blipFill>
        <p:spPr bwMode="auto">
          <a:xfrm>
            <a:off x="6000750" y="2214563"/>
            <a:ext cx="2928938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9144000" cy="1357322"/>
          </a:xfrm>
          <a:gradFill flip="none" rotWithShape="1">
            <a:gsLst>
              <a:gs pos="30000">
                <a:schemeClr val="bg1">
                  <a:alpha val="3000"/>
                </a:schemeClr>
              </a:gs>
              <a:gs pos="100000">
                <a:schemeClr val="accent1"/>
              </a:gs>
            </a:gsLst>
            <a:lin ang="2700000" scaled="1"/>
            <a:tileRect/>
          </a:gradFill>
          <a:ln w="12700"/>
        </p:spPr>
        <p:txBody>
          <a:bodyPr/>
          <a:lstStyle/>
          <a:p>
            <a:pPr algn="ctr" eaLnBrk="1" hangingPunct="1">
              <a:defRPr/>
            </a:pPr>
            <a:r>
              <a:rPr lang="ru-RU" sz="7200" b="1" dirty="0" smtClean="0">
                <a:solidFill>
                  <a:srgbClr val="6600FF"/>
                </a:solidFill>
                <a:latin typeface="Monotype Corsiva" pitchFamily="66" charset="0"/>
              </a:rPr>
              <a:t>Когда так говорят?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43063"/>
            <a:ext cx="9144000" cy="5214937"/>
          </a:xfr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           </a:t>
            </a:r>
            <a:r>
              <a:rPr lang="ru-RU" sz="4000" b="1" smtClean="0"/>
              <a:t>Два сапога – пара?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6148" name="Picture 4" descr="i?id=24619296&amp;tov=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25" y="2143125"/>
            <a:ext cx="2214563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42938" y="4429125"/>
            <a:ext cx="5329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 b="1"/>
              <a:t>Сапоги каши просят?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2454275"/>
            <a:ext cx="6500813" cy="1384300"/>
          </a:xfrm>
          <a:prstGeom prst="rect">
            <a:avLst/>
          </a:prstGeom>
          <a:gradFill rotWithShape="1">
            <a:gsLst>
              <a:gs pos="0">
                <a:srgbClr val="5E9EFF">
                  <a:alpha val="46001"/>
                </a:srgbClr>
              </a:gs>
              <a:gs pos="20000">
                <a:srgbClr val="85C2FF">
                  <a:alpha val="46001"/>
                </a:srgbClr>
              </a:gs>
              <a:gs pos="35001">
                <a:srgbClr val="C4D6EB">
                  <a:alpha val="46001"/>
                </a:srgbClr>
              </a:gs>
              <a:gs pos="50000">
                <a:srgbClr val="FFEBFA">
                  <a:alpha val="46001"/>
                </a:srgbClr>
              </a:gs>
              <a:gs pos="64999">
                <a:srgbClr val="C4D6EB">
                  <a:alpha val="46001"/>
                </a:srgbClr>
              </a:gs>
              <a:gs pos="80000">
                <a:srgbClr val="85C2FF">
                  <a:alpha val="46001"/>
                </a:srgbClr>
              </a:gs>
              <a:gs pos="100000">
                <a:srgbClr val="5E9EFF">
                  <a:alpha val="46001"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8288" indent="-268288"/>
            <a:r>
              <a:rPr lang="ru-RU" sz="2800" b="1" i="1"/>
              <a:t>   О двух людях, подходящих друг     к другу, в особенности по своим   недостаткам. 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5500702"/>
            <a:ext cx="9144000" cy="954107"/>
          </a:xfrm>
          <a:prstGeom prst="rect">
            <a:avLst/>
          </a:prstGeom>
          <a:gradFill rotWithShape="1">
            <a:gsLst>
              <a:gs pos="0">
                <a:srgbClr val="5E9EFF">
                  <a:alpha val="50999"/>
                </a:srgbClr>
              </a:gs>
              <a:gs pos="20000">
                <a:srgbClr val="85C2FF">
                  <a:alpha val="52600"/>
                </a:srgbClr>
              </a:gs>
              <a:gs pos="35000">
                <a:srgbClr val="C4D6EB">
                  <a:alpha val="53800"/>
                </a:srgbClr>
              </a:gs>
              <a:gs pos="50000">
                <a:srgbClr val="FFEBFA">
                  <a:alpha val="55000"/>
                </a:srgbClr>
              </a:gs>
              <a:gs pos="65000">
                <a:srgbClr val="C4D6EB">
                  <a:alpha val="53800"/>
                </a:srgbClr>
              </a:gs>
              <a:gs pos="80001">
                <a:srgbClr val="85C2FF">
                  <a:alpha val="52600"/>
                </a:srgbClr>
              </a:gs>
              <a:gs pos="100000">
                <a:srgbClr val="5E9EFF">
                  <a:alpha val="50999"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536575" indent="-536575">
              <a:defRPr/>
            </a:pPr>
            <a:r>
              <a:rPr lang="ru-RU" sz="2800" b="1" i="1" dirty="0"/>
              <a:t>      Износились, продырявились, требуют       починки</a:t>
            </a:r>
            <a:r>
              <a:rPr lang="ru-RU" sz="2000" b="1" i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  <p:bldP spid="6149" grpId="0"/>
      <p:bldP spid="61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43000"/>
          </a:xfrm>
          <a:gradFill flip="none" rotWithShape="1">
            <a:gsLst>
              <a:gs pos="7700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0"/>
            <a:tileRect/>
          </a:gradFill>
          <a:ln w="12700"/>
        </p:spPr>
        <p:txBody>
          <a:bodyPr/>
          <a:lstStyle/>
          <a:p>
            <a:pPr algn="ctr" eaLnBrk="1" hangingPunct="1">
              <a:defRPr/>
            </a:pPr>
            <a:r>
              <a:rPr lang="ru-RU" sz="5400" b="1" i="1" dirty="0" smtClean="0">
                <a:solidFill>
                  <a:srgbClr val="6600FF"/>
                </a:solidFill>
                <a:latin typeface="Monotype Corsiva" pitchFamily="66" charset="0"/>
              </a:rPr>
              <a:t>К. Паустовский: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28736"/>
            <a:ext cx="4929190" cy="5429264"/>
          </a:xfrm>
          <a:gradFill>
            <a:gsLst>
              <a:gs pos="77000">
                <a:schemeClr val="accent1">
                  <a:tint val="66000"/>
                  <a:satMod val="160000"/>
                  <a:alpha val="0"/>
                </a:schemeClr>
              </a:gs>
              <a:gs pos="56000">
                <a:schemeClr val="accent1">
                  <a:tint val="44500"/>
                  <a:satMod val="160000"/>
                  <a:alpha val="7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/>
        </p:spPr>
        <p:txBody>
          <a:bodyPr/>
          <a:lstStyle/>
          <a:p>
            <a:pPr marL="441325" indent="-441325" eaLnBrk="1" hangingPunct="1">
              <a:buFontTx/>
              <a:buNone/>
              <a:defRPr/>
            </a:pPr>
            <a:r>
              <a:rPr lang="ru-RU" sz="2400" dirty="0" smtClean="0"/>
              <a:t>     </a:t>
            </a:r>
            <a:r>
              <a:rPr lang="ru-RU" sz="4000" b="1" dirty="0" smtClean="0">
                <a:latin typeface="Monotype Corsiva" pitchFamily="66" charset="0"/>
              </a:rPr>
              <a:t>«Родник родит    речку, а она течет через всю Родину, кормит народ… И все эти слова как бы родня между собой»</a:t>
            </a:r>
          </a:p>
          <a:p>
            <a:pPr eaLnBrk="1" hangingPunct="1">
              <a:buFontTx/>
              <a:buNone/>
              <a:defRPr/>
            </a:pPr>
            <a:r>
              <a:rPr lang="ru-RU" sz="2800" b="1" i="1" dirty="0" smtClean="0"/>
              <a:t>    </a:t>
            </a:r>
            <a:r>
              <a:rPr lang="ru-RU" sz="3600" b="1" i="1" u="sng" dirty="0" smtClean="0">
                <a:solidFill>
                  <a:srgbClr val="990033"/>
                </a:solidFill>
              </a:rPr>
              <a:t>родник</a:t>
            </a:r>
            <a:r>
              <a:rPr lang="ru-RU" sz="3600" b="1" i="1" dirty="0" smtClean="0">
                <a:solidFill>
                  <a:srgbClr val="990033"/>
                </a:solidFill>
              </a:rPr>
              <a:t>         </a:t>
            </a:r>
            <a:r>
              <a:rPr lang="ru-RU" sz="3600" b="1" i="1" u="sng" dirty="0" smtClean="0">
                <a:solidFill>
                  <a:srgbClr val="990033"/>
                </a:solidFill>
              </a:rPr>
              <a:t>Родина</a:t>
            </a:r>
          </a:p>
          <a:p>
            <a:pPr eaLnBrk="1" hangingPunct="1">
              <a:buFontTx/>
              <a:buNone/>
              <a:defRPr/>
            </a:pPr>
            <a:r>
              <a:rPr lang="ru-RU" sz="3600" b="1" i="1" dirty="0" smtClean="0">
                <a:solidFill>
                  <a:srgbClr val="990033"/>
                </a:solidFill>
              </a:rPr>
              <a:t>      </a:t>
            </a:r>
            <a:r>
              <a:rPr lang="ru-RU" sz="3600" b="1" i="1" u="sng" dirty="0" smtClean="0">
                <a:solidFill>
                  <a:srgbClr val="990033"/>
                </a:solidFill>
              </a:rPr>
              <a:t>народ </a:t>
            </a:r>
            <a:r>
              <a:rPr lang="ru-RU" sz="3600" b="1" i="1" dirty="0" smtClean="0">
                <a:solidFill>
                  <a:srgbClr val="990033"/>
                </a:solidFill>
              </a:rPr>
              <a:t>          </a:t>
            </a:r>
            <a:r>
              <a:rPr lang="ru-RU" sz="3600" b="1" i="1" u="sng" dirty="0" smtClean="0">
                <a:solidFill>
                  <a:srgbClr val="990033"/>
                </a:solidFill>
              </a:rPr>
              <a:t>родня</a:t>
            </a:r>
            <a:endParaRPr lang="ru-RU" sz="3600" b="1" i="1" u="sng" dirty="0" smtClean="0"/>
          </a:p>
          <a:p>
            <a:pPr eaLnBrk="1" hangingPunct="1">
              <a:buFontTx/>
              <a:buNone/>
              <a:defRPr/>
            </a:pPr>
            <a:endParaRPr lang="ru-RU" sz="2000" b="1" i="1" u="sng" dirty="0" smtClean="0"/>
          </a:p>
          <a:p>
            <a:pPr eaLnBrk="1" hangingPunct="1">
              <a:buFontTx/>
              <a:buNone/>
              <a:defRPr/>
            </a:pPr>
            <a:endParaRPr lang="ru-RU" sz="2000" b="1" i="1" u="sng" dirty="0" smtClean="0">
              <a:solidFill>
                <a:srgbClr val="990033"/>
              </a:solidFill>
            </a:endParaRPr>
          </a:p>
        </p:txBody>
      </p:sp>
      <p:pic>
        <p:nvPicPr>
          <p:cNvPr id="12296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5" y="1428750"/>
            <a:ext cx="3857625" cy="510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Рисунок 1" descr="i?id=14068355&amp;tov=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3433763"/>
            <a:ext cx="2571750" cy="301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75" y="1428750"/>
            <a:ext cx="5326063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 descr="Шотландка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9144000" cy="928694"/>
          </a:xfrm>
          <a:gradFill>
            <a:gsLst>
              <a:gs pos="77000">
                <a:schemeClr val="accent1">
                  <a:tint val="66000"/>
                  <a:satMod val="160000"/>
                  <a:alpha val="0"/>
                </a:schemeClr>
              </a:gs>
              <a:gs pos="56000">
                <a:schemeClr val="accent1">
                  <a:tint val="44500"/>
                  <a:satMod val="160000"/>
                  <a:alpha val="4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6600" b="1" i="1" dirty="0" smtClean="0">
                <a:solidFill>
                  <a:srgbClr val="6600FF"/>
                </a:solidFill>
                <a:latin typeface="Monotype Corsiva" pitchFamily="66" charset="0"/>
              </a:rPr>
              <a:t>Загадка- шутка</a:t>
            </a:r>
            <a:r>
              <a:rPr lang="ru-RU" dirty="0" smtClean="0"/>
              <a:t> 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214313" y="1143000"/>
            <a:ext cx="4286250" cy="2214563"/>
          </a:xfrm>
          <a:prstGeom prst="wedgeEllipseCallout">
            <a:avLst>
              <a:gd name="adj1" fmla="val 68204"/>
              <a:gd name="adj2" fmla="val -14509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i="1" dirty="0"/>
              <a:t>- Я – гусь, </a:t>
            </a:r>
          </a:p>
          <a:p>
            <a:pPr algn="ctr">
              <a:defRPr/>
            </a:pPr>
            <a:r>
              <a:rPr lang="ru-RU" sz="2800" b="1" i="1" dirty="0"/>
              <a:t>это – гусыня, а это – наши      гусята. </a:t>
            </a:r>
          </a:p>
          <a:p>
            <a:pPr algn="ctr">
              <a:defRPr/>
            </a:pPr>
            <a:endParaRPr lang="ru-RU" sz="2800" b="1" i="1" dirty="0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3000375" y="5072063"/>
            <a:ext cx="5000625" cy="1785937"/>
          </a:xfrm>
          <a:prstGeom prst="cloudCallout">
            <a:avLst>
              <a:gd name="adj1" fmla="val -62470"/>
              <a:gd name="adj2" fmla="val -16432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i="1" dirty="0"/>
              <a:t>- А я  родственница – тетя Гусеница.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2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Группа 16"/>
          <p:cNvGrpSpPr>
            <a:grpSpLocks/>
          </p:cNvGrpSpPr>
          <p:nvPr/>
        </p:nvGrpSpPr>
        <p:grpSpPr bwMode="auto">
          <a:xfrm>
            <a:off x="500063" y="642938"/>
            <a:ext cx="8358187" cy="5786437"/>
            <a:chOff x="410572" y="596923"/>
            <a:chExt cx="7918164" cy="5041722"/>
          </a:xfrm>
        </p:grpSpPr>
        <p:pic>
          <p:nvPicPr>
            <p:cNvPr id="1434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3053" t="5940" r="4581" b="13861"/>
            <a:stretch>
              <a:fillRect/>
            </a:stretch>
          </p:blipFill>
          <p:spPr bwMode="auto">
            <a:xfrm>
              <a:off x="410572" y="596923"/>
              <a:ext cx="7918164" cy="5041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6" name="Rectangle 5"/>
            <p:cNvSpPr>
              <a:spLocks noChangeArrowheads="1"/>
            </p:cNvSpPr>
            <p:nvPr/>
          </p:nvSpPr>
          <p:spPr bwMode="auto">
            <a:xfrm>
              <a:off x="4606524" y="3709102"/>
              <a:ext cx="2376487" cy="509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ru-RU" sz="3200" b="1">
                  <a:solidFill>
                    <a:schemeClr val="bg1"/>
                  </a:solidFill>
                </a:rPr>
                <a:t>отрезать</a:t>
              </a:r>
              <a:r>
                <a:rPr lang="ru-RU" sz="2800" b="1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4347" name="Rectangle 6"/>
            <p:cNvSpPr>
              <a:spLocks noChangeArrowheads="1"/>
            </p:cNvSpPr>
            <p:nvPr/>
          </p:nvSpPr>
          <p:spPr bwMode="auto">
            <a:xfrm>
              <a:off x="2570079" y="3646841"/>
              <a:ext cx="2286031" cy="509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ru-RU" sz="3200" b="1">
                  <a:solidFill>
                    <a:schemeClr val="bg1"/>
                  </a:solidFill>
                </a:rPr>
                <a:t>отеплить</a:t>
              </a:r>
              <a:r>
                <a:rPr lang="ru-RU" sz="2800" b="1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4348" name="Rectangle 8"/>
            <p:cNvSpPr>
              <a:spLocks noChangeArrowheads="1"/>
            </p:cNvSpPr>
            <p:nvPr/>
          </p:nvSpPr>
          <p:spPr bwMode="auto">
            <a:xfrm>
              <a:off x="2714613" y="2428868"/>
              <a:ext cx="2643207" cy="509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ru-RU" sz="3200" b="1">
                  <a:solidFill>
                    <a:schemeClr val="bg1"/>
                  </a:solidFill>
                </a:rPr>
                <a:t>отучить</a:t>
              </a:r>
              <a:r>
                <a:rPr lang="ru-RU" sz="280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4349" name="Rectangle 9"/>
            <p:cNvSpPr>
              <a:spLocks noChangeArrowheads="1"/>
            </p:cNvSpPr>
            <p:nvPr/>
          </p:nvSpPr>
          <p:spPr bwMode="auto">
            <a:xfrm>
              <a:off x="2643890" y="3024409"/>
              <a:ext cx="1894959" cy="509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ru-RU" sz="3200" b="1">
                  <a:solidFill>
                    <a:schemeClr val="bg1"/>
                  </a:solidFill>
                </a:rPr>
                <a:t>Отчизна</a:t>
              </a:r>
              <a:r>
                <a:rPr lang="ru-RU" sz="2800" b="1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4350" name="Rectangle 10"/>
            <p:cNvSpPr>
              <a:spLocks noChangeArrowheads="1"/>
            </p:cNvSpPr>
            <p:nvPr/>
          </p:nvSpPr>
          <p:spPr bwMode="auto">
            <a:xfrm>
              <a:off x="4471170" y="2526467"/>
              <a:ext cx="1894946" cy="509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ru-RU" sz="3200" b="1">
                  <a:solidFill>
                    <a:schemeClr val="bg1"/>
                  </a:solidFill>
                </a:rPr>
                <a:t>отбить</a:t>
              </a:r>
              <a:r>
                <a:rPr lang="ru-RU" sz="2800" b="1">
                  <a:solidFill>
                    <a:schemeClr val="bg1"/>
                  </a:solidFill>
                </a:rPr>
                <a:t> </a:t>
              </a:r>
            </a:p>
          </p:txBody>
        </p:sp>
      </p:grpSp>
      <p:grpSp>
        <p:nvGrpSpPr>
          <p:cNvPr id="14339" name="Группа 15"/>
          <p:cNvGrpSpPr>
            <a:grpSpLocks/>
          </p:cNvGrpSpPr>
          <p:nvPr/>
        </p:nvGrpSpPr>
        <p:grpSpPr bwMode="auto">
          <a:xfrm>
            <a:off x="7786688" y="785813"/>
            <a:ext cx="576262" cy="215900"/>
            <a:chOff x="7812088" y="549275"/>
            <a:chExt cx="576262" cy="215900"/>
          </a:xfrm>
        </p:grpSpPr>
        <p:sp>
          <p:nvSpPr>
            <p:cNvPr id="14343" name="Line 11"/>
            <p:cNvSpPr>
              <a:spLocks noChangeShapeType="1"/>
            </p:cNvSpPr>
            <p:nvPr/>
          </p:nvSpPr>
          <p:spPr bwMode="auto">
            <a:xfrm>
              <a:off x="7812088" y="549275"/>
              <a:ext cx="5746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Line 12"/>
            <p:cNvSpPr>
              <a:spLocks noChangeShapeType="1"/>
            </p:cNvSpPr>
            <p:nvPr/>
          </p:nvSpPr>
          <p:spPr bwMode="auto">
            <a:xfrm>
              <a:off x="8388350" y="549275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0" name="Прямоугольник 14"/>
          <p:cNvSpPr>
            <a:spLocks noChangeArrowheads="1"/>
          </p:cNvSpPr>
          <p:nvPr/>
        </p:nvSpPr>
        <p:spPr bwMode="auto">
          <a:xfrm>
            <a:off x="214313" y="785813"/>
            <a:ext cx="8715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6600FF"/>
                </a:solidFill>
                <a:latin typeface="Monotype Corsiva" pitchFamily="66" charset="0"/>
              </a:rPr>
              <a:t>Выписать слова с приставкой</a:t>
            </a:r>
            <a:r>
              <a:rPr lang="ru-RU" sz="4800"/>
              <a:t> от- </a:t>
            </a:r>
          </a:p>
        </p:txBody>
      </p:sp>
      <p:sp>
        <p:nvSpPr>
          <p:cNvPr id="14341" name="TextBox 12"/>
          <p:cNvSpPr txBox="1">
            <a:spLocks noChangeArrowheads="1"/>
          </p:cNvSpPr>
          <p:nvPr/>
        </p:nvSpPr>
        <p:spPr bwMode="auto">
          <a:xfrm>
            <a:off x="4857750" y="3500438"/>
            <a:ext cx="2012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отколоть</a:t>
            </a:r>
          </a:p>
        </p:txBody>
      </p:sp>
      <p:pic>
        <p:nvPicPr>
          <p:cNvPr id="14342" name="Рисунок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3" y="3616325"/>
            <a:ext cx="2005012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9144000" cy="1285884"/>
          </a:xfrm>
          <a:gradFill>
            <a:gsLst>
              <a:gs pos="77000">
                <a:schemeClr val="accent1">
                  <a:tint val="66000"/>
                  <a:satMod val="160000"/>
                  <a:alpha val="0"/>
                </a:schemeClr>
              </a:gs>
              <a:gs pos="56000">
                <a:schemeClr val="accent1">
                  <a:tint val="44500"/>
                  <a:satMod val="160000"/>
                  <a:alpha val="4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/>
        </p:spPr>
        <p:txBody>
          <a:bodyPr/>
          <a:lstStyle/>
          <a:p>
            <a:pPr algn="ctr" eaLnBrk="1" hangingPunct="1">
              <a:defRPr/>
            </a:pPr>
            <a:r>
              <a:rPr lang="ru-RU" sz="6000" b="1" dirty="0" smtClean="0">
                <a:solidFill>
                  <a:srgbClr val="6600FF"/>
                </a:solidFill>
                <a:latin typeface="Monotype Corsiva" pitchFamily="66" charset="0"/>
              </a:rPr>
              <a:t>Найди  лишнее слово, докажи</a:t>
            </a:r>
            <a:r>
              <a:rPr lang="ru-RU" sz="6000" dirty="0" smtClean="0"/>
              <a:t> 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4488"/>
            <a:ext cx="9144000" cy="5143511"/>
          </a:xfrm>
          <a:gradFill flip="none" rotWithShape="1">
            <a:gsLst>
              <a:gs pos="77000">
                <a:schemeClr val="accent1">
                  <a:tint val="66000"/>
                  <a:satMod val="160000"/>
                  <a:alpha val="0"/>
                </a:schemeClr>
              </a:gs>
              <a:gs pos="56000">
                <a:schemeClr val="bg2">
                  <a:lumMod val="75000"/>
                  <a:alpha val="23000"/>
                </a:schemeClr>
              </a:gs>
              <a:gs pos="59000">
                <a:schemeClr val="accent1">
                  <a:lumMod val="40000"/>
                  <a:lumOff val="60000"/>
                  <a:alpha val="52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/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5400" b="1" dirty="0" smtClean="0"/>
              <a:t>   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подоконник</a:t>
            </a:r>
            <a:r>
              <a:rPr lang="ru-RU" sz="6000" b="1" dirty="0" smtClean="0"/>
              <a:t>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68313" y="2973388"/>
            <a:ext cx="5975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5400" b="1">
                <a:cs typeface="Arial" charset="0"/>
              </a:rPr>
              <a:t>пододеяльник</a:t>
            </a:r>
            <a:r>
              <a:rPr lang="ru-RU" sz="5400" b="1"/>
              <a:t>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39750" y="4178300"/>
            <a:ext cx="5545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5400" b="1"/>
              <a:t>подорожник</a:t>
            </a:r>
            <a:r>
              <a:rPr lang="ru-RU"/>
              <a:t> 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795963" y="2349500"/>
            <a:ext cx="3348037" cy="3671888"/>
          </a:xfrm>
          <a:prstGeom prst="cloudCallout">
            <a:avLst>
              <a:gd name="adj1" fmla="val -92991"/>
              <a:gd name="adj2" fmla="val 41473"/>
            </a:avLst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424613" y="2871788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 u="sng">
                <a:solidFill>
                  <a:srgbClr val="FF3300"/>
                </a:solidFill>
              </a:rPr>
              <a:t>Подсказка: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351588" y="3521075"/>
            <a:ext cx="18923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Разбери </a:t>
            </a:r>
          </a:p>
          <a:p>
            <a:r>
              <a:rPr lang="ru-RU" sz="2800" b="1">
                <a:solidFill>
                  <a:schemeClr val="bg1"/>
                </a:solidFill>
              </a:rPr>
              <a:t>слова</a:t>
            </a:r>
          </a:p>
          <a:p>
            <a:r>
              <a:rPr lang="ru-RU" sz="2800" b="1">
                <a:solidFill>
                  <a:schemeClr val="bg1"/>
                </a:solidFill>
              </a:rPr>
              <a:t> по составу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build="p" animBg="1"/>
      <p:bldP spid="10244" grpId="0"/>
      <p:bldP spid="10245" grpId="0"/>
      <p:bldP spid="10247" grpId="0" animBg="1"/>
      <p:bldP spid="10248" grpId="0"/>
      <p:bldP spid="1024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308</Words>
  <Application>Microsoft Office PowerPoint</Application>
  <PresentationFormat>Экран (4:3)</PresentationFormat>
  <Paragraphs>109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Андриянова Ольга Николаевна МОУ «Лицей №11» учитель начальных классов 1 категории Г. Ульяновка,  </vt:lpstr>
      <vt:lpstr>На какие две группы можно разделить слова?</vt:lpstr>
      <vt:lpstr>Слова с суффиксом  и без суффикса</vt:lpstr>
      <vt:lpstr>Письмо по памяти</vt:lpstr>
      <vt:lpstr>Когда так говорят?</vt:lpstr>
      <vt:lpstr>К. Паустовский:</vt:lpstr>
      <vt:lpstr> Загадка- шутка </vt:lpstr>
      <vt:lpstr>Слайд 8</vt:lpstr>
      <vt:lpstr>Найди  лишнее слово, докажи .</vt:lpstr>
      <vt:lpstr>    Свиток – узкая   полоса папируса, пергамента или бумаги, свернутая в трубку; одна из  древнейших  форм книги.</vt:lpstr>
      <vt:lpstr>Для чего нужен суффикс?</vt:lpstr>
      <vt:lpstr>  Образуйте  слова  с  корнем – дом-</vt:lpstr>
      <vt:lpstr>Ответ по плану: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Желтухина Маргарита Владимировна МОУ «Ульяновская СОШ № 1» учитель начальных классов 1 категории П. Ульяновка, Тосненского района,  Ленинградской области </dc:title>
  <dc:creator>Мама</dc:creator>
  <cp:lastModifiedBy>Ольга</cp:lastModifiedBy>
  <cp:revision>96</cp:revision>
  <dcterms:created xsi:type="dcterms:W3CDTF">2008-11-03T08:20:26Z</dcterms:created>
  <dcterms:modified xsi:type="dcterms:W3CDTF">2011-12-06T14:08:17Z</dcterms:modified>
</cp:coreProperties>
</file>