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9" r:id="rId5"/>
    <p:sldId id="270" r:id="rId6"/>
    <p:sldId id="272" r:id="rId7"/>
    <p:sldId id="273" r:id="rId8"/>
    <p:sldId id="258" r:id="rId9"/>
    <p:sldId id="274" r:id="rId10"/>
    <p:sldId id="262" r:id="rId11"/>
    <p:sldId id="263" r:id="rId12"/>
    <p:sldId id="268" r:id="rId13"/>
    <p:sldId id="267" r:id="rId14"/>
    <p:sldId id="266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3FD5-C577-44AF-8DD1-937251000C2C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1744-E4ED-4E7A-9DA4-02F5714C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7EA-7977-47BC-AAFD-FEBD6F767C92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D2D1-30ED-4E2A-80DC-1DF3D6BE0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964B-1B19-4A8C-B68F-F6892826E6EA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8012-D013-4631-9A04-F05B445D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2FAC-F90D-4050-B3DD-096FB139D378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76BF-91D0-449C-B8D8-57F91E301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ED76-AAA3-41FE-BC60-4C2A914AAFB3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BB22-8DD5-4132-9A27-DEA16E113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0AB1-F195-49E9-86A1-C94C859CADA6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538B-1770-4F7F-96D7-1B2703B07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81ED-A262-4EF6-B918-6775A2D522D7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646A-5A69-42AB-A9FB-1D005F0B6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5386-C026-4B65-BC32-E2E89F0A83FC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BB50-044D-473A-9757-4E36EEF3E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2EC1-105F-4E94-84BF-04D2E44DFC92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6802-32F2-418A-8B0F-51B429A27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FD81-D943-4685-A723-6A2391296453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E546-3F64-400C-9667-B1475B443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7675-E96B-4F85-AAAC-038AA59BC9A8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6006-A43B-4AB0-A3DC-C5370E9B9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736ADF-952B-46A5-8B23-A968BCFE0114}" type="datetimeFigureOut">
              <a:rPr lang="ru-RU"/>
              <a:pPr>
                <a:defRPr/>
              </a:pPr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F3A3B-1876-4296-B86A-DC77297AA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data.ru/w/images/a/ab/JackLondo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data.ru/w/images/e/ef/Jacklondongrav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0638" y="2133600"/>
            <a:ext cx="7772400" cy="1470025"/>
          </a:xfrm>
        </p:spPr>
        <p:txBody>
          <a:bodyPr/>
          <a:lstStyle/>
          <a:p>
            <a:r>
              <a:rPr lang="en-US" smtClean="0"/>
              <a:t>White Fang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2131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 Jack London</a:t>
            </a:r>
            <a:endParaRPr lang="ru-RU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227763" y="580548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Maria Tselishcheva</a:t>
            </a:r>
          </a:p>
          <a:p>
            <a:r>
              <a:rPr lang="en-US">
                <a:latin typeface="Calibri" pitchFamily="34" charset="0"/>
              </a:rPr>
              <a:t>     Form  7B</a:t>
            </a:r>
            <a:endParaRPr lang="ru-RU">
              <a:latin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3743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White Fang</a:t>
            </a:r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57338"/>
            <a:ext cx="6245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his master.</a:t>
            </a:r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2404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Dogs often took part in the fights and people bet a lot of money.</a:t>
            </a:r>
            <a:endParaRPr lang="ru-RU" sz="4000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-185" t="27292" r="185" b="17915"/>
          <a:stretch>
            <a:fillRect/>
          </a:stretch>
        </p:blipFill>
        <p:spPr bwMode="auto">
          <a:xfrm>
            <a:off x="1835150" y="1628775"/>
            <a:ext cx="56896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wolf met love and had a family.</a:t>
            </a:r>
            <a:br>
              <a:rPr lang="en-US" sz="4000" smtClean="0"/>
            </a:br>
            <a:r>
              <a:rPr lang="en-US" sz="4000" smtClean="0"/>
              <a:t>These are his cubs.</a:t>
            </a:r>
            <a:endParaRPr lang="ru-RU" sz="4000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92263"/>
            <a:ext cx="70199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happy wolf.</a:t>
            </a:r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27150"/>
            <a:ext cx="62992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illustration to the novel.</a:t>
            </a:r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09725"/>
            <a:ext cx="68421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3587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Jack London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3627438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Jack London was born in San Francisco in 1876</a:t>
            </a:r>
            <a:endParaRPr lang="ru-RU" sz="400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3" name="Picture 5" descr="JackLond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00213"/>
            <a:ext cx="3489325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He had a lot of profession.</a:t>
            </a:r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5605" name="Picture 5" descr="Джек Лондон (Jack London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03375"/>
            <a:ext cx="4824413" cy="4649788"/>
          </a:xfrm>
          <a:prstGeom prst="rect">
            <a:avLst/>
          </a:prstGeom>
          <a:noFill/>
        </p:spPr>
      </p:pic>
      <p:pic>
        <p:nvPicPr>
          <p:cNvPr id="25607" name="Picture 7" descr="писат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46038"/>
            <a:ext cx="1914525" cy="160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He lived in Alaska for some years and wrote about poor people in his stories.</a:t>
            </a:r>
            <a:endParaRPr lang="ru-RU" sz="40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Черно-белая групповая фотография золотоиска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192837" cy="413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Jack London died in 1916.</a:t>
            </a:r>
            <a:br>
              <a:rPr lang="en-US" sz="4000" smtClean="0"/>
            </a:br>
            <a:r>
              <a:rPr lang="en-US" sz="4000" smtClean="0"/>
              <a:t>This is his grave in America.</a:t>
            </a:r>
            <a:endParaRPr lang="ru-RU" sz="400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8677" name="Picture 5" descr="Могила Джека Лондона в Государственном парке Джека Лондона (Jack London State Park, Glen Ellen, CA)">
            <a:hlinkClick r:id="rId2" tooltip="Могила Джека Лондона в Государственном парке Джека Лондона (Jack London State Park, Glen Ellen, CA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00213"/>
            <a:ext cx="6192838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 famous books:</a:t>
            </a:r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1)   The iron heel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 2)   Theft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3) Call of the ancestors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4) Love for life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5) God of his fathers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6) Costar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7) Foray into the oyster pirates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8) Daughter of the snow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9) Game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10) Moon Valley</a:t>
            </a:r>
            <a:r>
              <a:rPr lang="ru-RU" sz="2200" b="1" i="1" smtClean="0">
                <a:solidFill>
                  <a:srgbClr val="17375E"/>
                </a:solidFill>
              </a:rPr>
              <a:t> </a:t>
            </a:r>
            <a:endParaRPr lang="en-US" sz="2200" b="1" i="1" smtClean="0">
              <a:solidFill>
                <a:srgbClr val="17375E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11) Sea wolf</a:t>
            </a:r>
            <a:r>
              <a:rPr lang="ru-RU" sz="2200" b="1" i="1" smtClean="0">
                <a:solidFill>
                  <a:srgbClr val="17375E"/>
                </a:solidFill>
              </a:rPr>
              <a:t> </a:t>
            </a:r>
            <a:endParaRPr lang="en-US" sz="2200" b="1" i="1" smtClean="0">
              <a:solidFill>
                <a:srgbClr val="17375E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>
                <a:solidFill>
                  <a:srgbClr val="17375E"/>
                </a:solidFill>
              </a:rPr>
              <a:t>12) Smock Bell’u</a:t>
            </a:r>
            <a:endParaRPr lang="ru-RU" sz="2200" b="1" i="1" smtClean="0">
              <a:solidFill>
                <a:srgbClr val="17375E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841375"/>
            <a:ext cx="410686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841375"/>
            <a:ext cx="4319588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200" b="1" i="1" smtClean="0"/>
              <a:t> </a:t>
            </a:r>
            <a:endParaRPr lang="ru-RU" sz="2200" b="1" i="1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My favorite book by Jack London is White Fang.</a:t>
            </a:r>
            <a:endParaRPr lang="ru-RU" sz="400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This book was published in 1906.</a:t>
            </a:r>
          </a:p>
          <a:p>
            <a:pPr>
              <a:buFont typeface="Arial" charset="0"/>
              <a:buNone/>
            </a:pPr>
            <a:r>
              <a:rPr lang="en-US" smtClean="0"/>
              <a:t>It is about living in the North.</a:t>
            </a:r>
          </a:p>
          <a:p>
            <a:pPr>
              <a:buFont typeface="Arial" charset="0"/>
              <a:buNone/>
            </a:pPr>
            <a:r>
              <a:rPr lang="en-US" smtClean="0"/>
              <a:t>The book is about hard life of the wolf and the attitude to the people.</a:t>
            </a:r>
          </a:p>
          <a:p>
            <a:pPr>
              <a:buFont typeface="Arial" charset="0"/>
              <a:buNone/>
            </a:pPr>
            <a:r>
              <a:rPr lang="en-US" smtClean="0"/>
              <a:t>The book is about love, devotion, good and evil.</a:t>
            </a:r>
          </a:p>
          <a:p>
            <a:pPr>
              <a:buFont typeface="Arial" charset="0"/>
              <a:buNone/>
            </a:pPr>
            <a:r>
              <a:rPr lang="en-US" smtClean="0"/>
              <a:t>It has been adapted for the screen numerous times.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194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White Fang</vt:lpstr>
      <vt:lpstr>Слайд 2</vt:lpstr>
      <vt:lpstr>Jack London was born in San Francisco in 1876</vt:lpstr>
      <vt:lpstr>         He had a lot of profession.</vt:lpstr>
      <vt:lpstr>He lived in Alaska for some years and wrote about poor people in his stories.</vt:lpstr>
      <vt:lpstr>Jack London died in 1916. This is his grave in America.</vt:lpstr>
      <vt:lpstr>His famous books:</vt:lpstr>
      <vt:lpstr>Слайд 8</vt:lpstr>
      <vt:lpstr>My favorite book by Jack London is White Fang.</vt:lpstr>
      <vt:lpstr>This is White Fang</vt:lpstr>
      <vt:lpstr>This is his master.</vt:lpstr>
      <vt:lpstr>Dogs often took part in the fights and people bet a lot of money.</vt:lpstr>
      <vt:lpstr>The wolf met love and had a family. These are his cubs.</vt:lpstr>
      <vt:lpstr>The happy wolf.</vt:lpstr>
      <vt:lpstr>My illustration to the novel.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Fang</dc:title>
  <dc:creator>User</dc:creator>
  <cp:lastModifiedBy>Игорь</cp:lastModifiedBy>
  <cp:revision>14</cp:revision>
  <dcterms:created xsi:type="dcterms:W3CDTF">2011-01-14T13:24:30Z</dcterms:created>
  <dcterms:modified xsi:type="dcterms:W3CDTF">2011-02-03T20:47:31Z</dcterms:modified>
</cp:coreProperties>
</file>