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9" r:id="rId5"/>
    <p:sldId id="266" r:id="rId6"/>
    <p:sldId id="258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5FC93-500F-414B-9864-566247849066}" type="datetimeFigureOut">
              <a:rPr lang="ru-RU"/>
              <a:pPr>
                <a:defRPr/>
              </a:pPr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1031-7050-4D8E-9410-DDB50176E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B0CE-8698-4BD5-BB23-E9B43A69B3C2}" type="datetimeFigureOut">
              <a:rPr lang="ru-RU"/>
              <a:pPr>
                <a:defRPr/>
              </a:pPr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C200-43B7-4F75-AC6B-C5B2E1A36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CCDAA-2509-4187-B96A-CF0CFB20FA09}" type="datetimeFigureOut">
              <a:rPr lang="ru-RU"/>
              <a:pPr>
                <a:defRPr/>
              </a:pPr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3012-3C60-47B5-A7C2-553487CD2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7F831-FC14-4D0E-A737-8E377A9A5D1E}" type="datetimeFigureOut">
              <a:rPr lang="ru-RU"/>
              <a:pPr>
                <a:defRPr/>
              </a:pPr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4A33D-6C92-4883-85D8-3E68F0A94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0262-D123-4FB5-80D0-F1292242094D}" type="datetimeFigureOut">
              <a:rPr lang="ru-RU"/>
              <a:pPr>
                <a:defRPr/>
              </a:pPr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AECA4-4E46-430A-B842-F412C9443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30C38-0B9A-4BBA-B905-F4A8968DECB8}" type="datetimeFigureOut">
              <a:rPr lang="ru-RU"/>
              <a:pPr>
                <a:defRPr/>
              </a:pPr>
              <a:t>25.12.2011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78C4-4314-4002-82EE-7A5C56C66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858A-ABB8-4F4C-80F3-0603881A84BF}" type="datetimeFigureOut">
              <a:rPr lang="ru-RU"/>
              <a:pPr>
                <a:defRPr/>
              </a:pPr>
              <a:t>25.12.2011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27CB-B71C-414C-B94A-0603F2D12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7F8E0-B223-4C25-A558-6C2B03C2CAA6}" type="datetimeFigureOut">
              <a:rPr lang="ru-RU"/>
              <a:pPr>
                <a:defRPr/>
              </a:pPr>
              <a:t>25.12.2011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C2C1-EBCD-4E7A-8A5F-FF346BEE9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3E84-A6A4-425B-98F0-A06D7FE3659F}" type="datetimeFigureOut">
              <a:rPr lang="ru-RU"/>
              <a:pPr>
                <a:defRPr/>
              </a:pPr>
              <a:t>25.12.2011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A3D3-70E3-4CA7-837C-6593F72F5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B435-E6D0-4020-9495-32070291179B}" type="datetimeFigureOut">
              <a:rPr lang="ru-RU"/>
              <a:pPr>
                <a:defRPr/>
              </a:pPr>
              <a:t>25.12.2011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40ED-697D-4182-9255-91FD3DB32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7FD80-C15A-47CE-AD03-257E28667568}" type="datetimeFigureOut">
              <a:rPr lang="ru-RU"/>
              <a:pPr>
                <a:defRPr/>
              </a:pPr>
              <a:t>25.12.2011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B6053-9ABA-40A8-96D9-D42299FAB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FB8D82-123E-4241-BD60-32A07ABB324C}" type="datetimeFigureOut">
              <a:rPr lang="ru-RU"/>
              <a:pPr>
                <a:defRPr/>
              </a:pPr>
              <a:t>25.12.2011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0D7330-05CA-435D-8975-9D51922D0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8867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 В ДЕРЕВНЮ «ГАРМОШКА»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1500188"/>
            <a:ext cx="8929687" cy="5143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Picture 2" descr="C:\Documents and Settings\Ольга Михайловна\Рабочий стол\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62088"/>
            <a:ext cx="68580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Documents and Settings\Ольга Михайловна\Рабочий стол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5925" y="1571625"/>
            <a:ext cx="4918075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 descr="C:\Documents and Settings\Ольга Михайловна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ЖАНРЫ РУССКОЙ ПЕСНИ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8229600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ПРОТЯЖНЫЕ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ПЛЯСОВЫЕ</a:t>
            </a:r>
          </a:p>
          <a:p>
            <a:pPr algn="ctr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КАЛЕНДАРНЫЕ</a:t>
            </a:r>
          </a:p>
          <a:p>
            <a:pPr algn="ctr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СОЛДАТСКИЕ </a:t>
            </a:r>
          </a:p>
          <a:p>
            <a:pPr algn="ctr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ЧАСТУШКИ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Варианты окончаний 1 фразы: 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«…где же ваши деды?»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313" y="1571625"/>
          <a:ext cx="3000375" cy="3567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396"/>
              </a:tblGrid>
              <a:tr h="389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42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1281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5564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</a:t>
                      </a:r>
                      <a:r>
                        <a:rPr lang="ru-RU" sz="4800" dirty="0" smtClean="0"/>
                        <a:t>   </a:t>
                      </a:r>
                      <a:endParaRPr lang="ru-RU" sz="4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5564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endParaRPr lang="ru-RU" sz="4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rot="5400000">
            <a:off x="820738" y="3894138"/>
            <a:ext cx="928687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534319" y="3107532"/>
            <a:ext cx="930275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463800" y="3965575"/>
            <a:ext cx="92868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143250" y="3071813"/>
          <a:ext cx="3000375" cy="3567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396"/>
              </a:tblGrid>
              <a:tr h="389140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42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1281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5564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</a:t>
                      </a:r>
                      <a:r>
                        <a:rPr lang="ru-RU" sz="4800" dirty="0" smtClean="0"/>
                        <a:t>   </a:t>
                      </a:r>
                      <a:endParaRPr lang="ru-RU" sz="4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5564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endParaRPr lang="ru-RU" sz="4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143625" y="1714500"/>
          <a:ext cx="3000375" cy="409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364"/>
              </a:tblGrid>
              <a:tr h="389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42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1281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5564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</a:t>
                      </a:r>
                      <a:r>
                        <a:rPr lang="ru-RU" sz="4800" dirty="0" smtClean="0"/>
                        <a:t>    </a:t>
                      </a:r>
                      <a:endParaRPr lang="ru-RU" sz="4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5564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endParaRPr lang="ru-RU" sz="5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1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</a:t>
                      </a:r>
                      <a:r>
                        <a:rPr lang="ru-RU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 rot="5400000">
            <a:off x="3571082" y="5430044"/>
            <a:ext cx="857250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501357" y="5430044"/>
            <a:ext cx="857250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930232" y="4001294"/>
            <a:ext cx="857250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608638" y="5394325"/>
            <a:ext cx="78581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787482" y="4858544"/>
            <a:ext cx="857250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8430419" y="4072731"/>
            <a:ext cx="85725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433" name="Picture 2" descr="C:\Documents and Settings\Ольга Михайловна\Рабочий стол\МАМА\анимашки\94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25"/>
            <a:ext cx="7524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4" name="Picture 2" descr="C:\Documents and Settings\Ольга Михайловна\Рабочий стол\МАМА\анимашки\94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429000"/>
            <a:ext cx="6429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5" name="Picture 2" descr="C:\Documents and Settings\Ольга Михайловна\Рабочий стол\МАМА\анимашки\94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2000250"/>
            <a:ext cx="6429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6" name="TextBox 39"/>
          <p:cNvSpPr txBox="1">
            <a:spLocks noChangeArrowheads="1"/>
          </p:cNvSpPr>
          <p:nvPr/>
        </p:nvSpPr>
        <p:spPr bwMode="auto">
          <a:xfrm>
            <a:off x="357188" y="1071563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1 вариант</a:t>
            </a:r>
          </a:p>
        </p:txBody>
      </p:sp>
      <p:sp>
        <p:nvSpPr>
          <p:cNvPr id="16437" name="TextBox 41"/>
          <p:cNvSpPr txBox="1">
            <a:spLocks noChangeArrowheads="1"/>
          </p:cNvSpPr>
          <p:nvPr/>
        </p:nvSpPr>
        <p:spPr bwMode="auto">
          <a:xfrm>
            <a:off x="3714750" y="2571750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2 вариант</a:t>
            </a:r>
          </a:p>
        </p:txBody>
      </p:sp>
      <p:sp>
        <p:nvSpPr>
          <p:cNvPr id="16438" name="TextBox 42"/>
          <p:cNvSpPr txBox="1">
            <a:spLocks noChangeArrowheads="1"/>
          </p:cNvSpPr>
          <p:nvPr/>
        </p:nvSpPr>
        <p:spPr bwMode="auto">
          <a:xfrm>
            <a:off x="7072313" y="121443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3 вариант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>
            <a:off x="2177256" y="2964657"/>
            <a:ext cx="20732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4752181" y="4893469"/>
            <a:ext cx="27844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643813" y="5286375"/>
            <a:ext cx="7858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7000875" y="4357688"/>
            <a:ext cx="357188" cy="342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8501063" y="4429125"/>
            <a:ext cx="357187" cy="342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858125" y="5143500"/>
            <a:ext cx="357188" cy="342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643313" y="5786438"/>
            <a:ext cx="357187" cy="342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572000" y="5786438"/>
            <a:ext cx="357188" cy="342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5643563" y="5786438"/>
            <a:ext cx="357187" cy="342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928688" y="4214813"/>
            <a:ext cx="357187" cy="342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1643063" y="3429000"/>
            <a:ext cx="357187" cy="342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2571750" y="4357688"/>
            <a:ext cx="357188" cy="342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Варианты окончаний 2 фразы: «…вот, где наши деды!»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C:\Documents and Settings\Ольга Михайловна\Рабочий стол\МАМА\анимашки\94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3571875"/>
            <a:ext cx="857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965200" y="3821113"/>
            <a:ext cx="642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822450" y="2892425"/>
            <a:ext cx="642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536825" y="3892550"/>
            <a:ext cx="642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Таблица 16"/>
          <p:cNvPicPr>
            <a:picLocks noGrp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4613" y="1352550"/>
            <a:ext cx="2792412" cy="3079750"/>
          </a:xfrm>
          <a:prstGeom prst="rect">
            <a:avLst/>
          </a:prstGeom>
          <a:noFill/>
        </p:spPr>
      </p:pic>
      <p:pic>
        <p:nvPicPr>
          <p:cNvPr id="17416" name="Picture 2" descr="C:\Documents and Settings\Ольга Михайловна\Рабочий стол\МАМА\анимашки\94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1500188"/>
            <a:ext cx="85725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7572375" y="3071813"/>
            <a:ext cx="428625" cy="3429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501063" y="3857625"/>
            <a:ext cx="428625" cy="3429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14313" y="1500188"/>
          <a:ext cx="3286125" cy="3567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6148"/>
              </a:tblGrid>
              <a:tr h="389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42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1281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5564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</a:t>
                      </a:r>
                      <a:r>
                        <a:rPr lang="ru-RU" sz="4800" dirty="0" smtClean="0"/>
                        <a:t>   </a:t>
                      </a:r>
                      <a:endParaRPr lang="ru-RU" sz="4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5564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endParaRPr lang="ru-RU" sz="4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431" name="Picture 2" descr="C:\Documents and Settings\Ольга Михайловна\Рабочий стол\МАМА\анимашки\94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13"/>
            <a:ext cx="10715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Содержимое 36"/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425825" y="3140075"/>
            <a:ext cx="3292475" cy="3505200"/>
          </a:xfrm>
        </p:spPr>
      </p:pic>
      <p:sp>
        <p:nvSpPr>
          <p:cNvPr id="29" name="Овал 28"/>
          <p:cNvSpPr/>
          <p:nvPr/>
        </p:nvSpPr>
        <p:spPr>
          <a:xfrm>
            <a:off x="1928813" y="3143250"/>
            <a:ext cx="500062" cy="4857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714625" y="3929063"/>
            <a:ext cx="500063" cy="4143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1008062" y="3563938"/>
            <a:ext cx="1135063" cy="79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1865312" y="2706688"/>
            <a:ext cx="1135063" cy="79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2508251" y="3349625"/>
            <a:ext cx="1135062" cy="793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4714875" y="5857875"/>
            <a:ext cx="428625" cy="3429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929313" y="5857875"/>
            <a:ext cx="428625" cy="3429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4651376" y="5349875"/>
            <a:ext cx="1135062" cy="793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5865812" y="5421313"/>
            <a:ext cx="1135063" cy="79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42" name="TextBox 42"/>
          <p:cNvSpPr txBox="1">
            <a:spLocks noChangeArrowheads="1"/>
          </p:cNvSpPr>
          <p:nvPr/>
        </p:nvSpPr>
        <p:spPr bwMode="auto">
          <a:xfrm>
            <a:off x="642938" y="507206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1 вариант</a:t>
            </a:r>
          </a:p>
        </p:txBody>
      </p:sp>
      <p:sp>
        <p:nvSpPr>
          <p:cNvPr id="17443" name="TextBox 43"/>
          <p:cNvSpPr txBox="1">
            <a:spLocks noChangeArrowheads="1"/>
          </p:cNvSpPr>
          <p:nvPr/>
        </p:nvSpPr>
        <p:spPr bwMode="auto">
          <a:xfrm>
            <a:off x="3643313" y="2643188"/>
            <a:ext cx="221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3 вариант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43000" y="4143375"/>
            <a:ext cx="500063" cy="4857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45" name="Picture 2" descr="C:\Documents and Settings\Ольга Михайловна\Рабочий стол\МАМА\анимашки\94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214688"/>
            <a:ext cx="10715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6" name="TextBox 49"/>
          <p:cNvSpPr txBox="1">
            <a:spLocks noChangeArrowheads="1"/>
          </p:cNvSpPr>
          <p:nvPr/>
        </p:nvSpPr>
        <p:spPr bwMode="auto">
          <a:xfrm>
            <a:off x="7215188" y="4429125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2 вариант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Солдатушки - бравы ребятушки!</a:t>
            </a:r>
          </a:p>
        </p:txBody>
      </p:sp>
      <p:pic>
        <p:nvPicPr>
          <p:cNvPr id="18434" name="Picture 3" descr="C:\Documents and Settings\Ольга Михайловна\Рабочий стол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143000"/>
            <a:ext cx="6929437" cy="550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 descr="C:\Documents and Settings\Ольга Михайловна\Рабочий стол\1.web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5013"/>
          </a:xfrm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857625"/>
            <a:ext cx="3857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cuments and Settings\Ольга Михайловна\Рабочий стол\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Документы\Моя музыка\1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500313"/>
            <a:ext cx="3714750" cy="4214812"/>
          </a:xfrm>
          <a:solidFill>
            <a:srgbClr val="DCE6F2">
              <a:alpha val="98822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C:\Documents and Settings\Ольга Михайловна\Рабочий стол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Documents and Settings\Ольга Михайловна\Рабочий стол\МАМА\анимашки\скрипичный ключ-АНИМЕ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14313"/>
            <a:ext cx="952500" cy="1095375"/>
          </a:xfrm>
        </p:spPr>
      </p:pic>
      <p:pic>
        <p:nvPicPr>
          <p:cNvPr id="21507" name="Picture 3" descr="C:\Documents and Settings\Ольга Михайловна\Рабочий стол\МАМА\анимашки\uro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143000"/>
            <a:ext cx="38576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4357688" y="1714500"/>
            <a:ext cx="4786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1714500" y="57864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FFFF00"/>
                </a:solidFill>
                <a:latin typeface="Calibri" pitchFamily="34" charset="0"/>
              </a:rPr>
              <a:t>Презентацию подготовила: О.М.Баскакова</a:t>
            </a:r>
          </a:p>
          <a:p>
            <a:pPr algn="ctr"/>
            <a:r>
              <a:rPr lang="ru-RU" i="1">
                <a:solidFill>
                  <a:srgbClr val="FFFF00"/>
                </a:solidFill>
                <a:latin typeface="Calibri" pitchFamily="34" charset="0"/>
              </a:rPr>
              <a:t>Учитель музыки</a:t>
            </a:r>
          </a:p>
          <a:p>
            <a:pPr algn="ctr"/>
            <a:r>
              <a:rPr lang="ru-RU" i="1">
                <a:solidFill>
                  <a:srgbClr val="FFFF00"/>
                </a:solidFill>
                <a:latin typeface="Calibri" pitchFamily="34" charset="0"/>
              </a:rPr>
              <a:t>МОУ Чантырская СОШ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52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Times New Roman</vt:lpstr>
      <vt:lpstr>Тема Office</vt:lpstr>
      <vt:lpstr>ПУТЕШЕСТВИЕ В ДЕРЕВНЮ «ГАРМОШКА»</vt:lpstr>
      <vt:lpstr>Слайд 2</vt:lpstr>
      <vt:lpstr>ЖАНРЫ РУССКОЙ ПЕСНИ</vt:lpstr>
      <vt:lpstr>Варианты окончаний 1 фразы:  «…где же ваши деды?» </vt:lpstr>
      <vt:lpstr>Варианты окончаний 2 фразы: «…вот, где наши деды!» </vt:lpstr>
      <vt:lpstr>Солдатушки - бравы ребятушки!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ДЕРЕВНЮ «ГАРМОШКА»</dc:title>
  <dc:creator>Ольга Михайловна</dc:creator>
  <cp:lastModifiedBy>ольга</cp:lastModifiedBy>
  <cp:revision>34</cp:revision>
  <dcterms:created xsi:type="dcterms:W3CDTF">2011-12-01T11:54:35Z</dcterms:created>
  <dcterms:modified xsi:type="dcterms:W3CDTF">2011-12-25T13:06:52Z</dcterms:modified>
</cp:coreProperties>
</file>