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58" r:id="rId8"/>
    <p:sldId id="263" r:id="rId9"/>
    <p:sldId id="266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966" autoAdjust="0"/>
  </p:normalViewPr>
  <p:slideViewPr>
    <p:cSldViewPr>
      <p:cViewPr varScale="1">
        <p:scale>
          <a:sx n="96" d="100"/>
          <a:sy n="9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4FBA45-DA3D-4F5B-95BB-2C498CCEDED1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4900A2-E06D-4442-BF09-6C7E1932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152728" cy="2209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Презентацию подготовила</a:t>
            </a:r>
          </a:p>
          <a:p>
            <a:r>
              <a:rPr lang="ru-RU" sz="2400" dirty="0" smtClean="0"/>
              <a:t>Шипилова С.М.</a:t>
            </a:r>
          </a:p>
          <a:p>
            <a:r>
              <a:rPr lang="ru-RU" sz="2400" dirty="0" smtClean="0"/>
              <a:t>Учитель школы-интерната№27</a:t>
            </a:r>
            <a:r>
              <a:rPr lang="en-US" sz="2400" dirty="0" smtClean="0"/>
              <a:t> II</a:t>
            </a:r>
            <a:r>
              <a:rPr lang="ru-RU" sz="2400" dirty="0" smtClean="0"/>
              <a:t> вида</a:t>
            </a:r>
          </a:p>
          <a:p>
            <a:r>
              <a:rPr lang="ru-RU" sz="2400" dirty="0" smtClean="0"/>
              <a:t>г. Пятигорска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08920"/>
            <a:ext cx="7772400" cy="1512168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Иван Иванович Шишкин</a:t>
            </a:r>
            <a:br>
              <a:rPr lang="ru-RU" sz="4800" dirty="0" smtClean="0"/>
            </a:br>
            <a:r>
              <a:rPr lang="ru-RU" sz="4800" dirty="0" smtClean="0"/>
              <a:t>(1832-1898)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71652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Зимний лес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4245" y="1524000"/>
            <a:ext cx="5815509" cy="4572000"/>
          </a:xfrm>
        </p:spPr>
      </p:pic>
    </p:spTree>
    <p:extLst>
      <p:ext uri="{BB962C8B-B14F-4D97-AF65-F5344CB8AC3E}">
        <p14:creationId xmlns:p14="http://schemas.microsoft.com/office/powerpoint/2010/main" xmlns="" val="360725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628800"/>
            <a:ext cx="6840760" cy="45365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Зима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055304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/>
              <a:t>С любовью к Русской природе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275188"/>
          </a:xfrm>
        </p:spPr>
        <p:txBody>
          <a:bodyPr/>
          <a:lstStyle/>
          <a:p>
            <a:r>
              <a:rPr lang="ru-RU" dirty="0" err="1" smtClean="0"/>
              <a:t>И.И.Шишкин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70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Великий русский художник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486" y="1524000"/>
            <a:ext cx="3386666" cy="4572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9069" y="1871662"/>
            <a:ext cx="2857500" cy="3876675"/>
          </a:xfrm>
        </p:spPr>
      </p:pic>
    </p:spTree>
    <p:extLst>
      <p:ext uri="{BB962C8B-B14F-4D97-AF65-F5344CB8AC3E}">
        <p14:creationId xmlns:p14="http://schemas.microsoft.com/office/powerpoint/2010/main" xmlns="" val="95376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 любовью к русской природе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289" y="1524000"/>
            <a:ext cx="3909060" cy="4572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3903" y="1524000"/>
            <a:ext cx="3227832" cy="4572000"/>
          </a:xfrm>
        </p:spPr>
      </p:pic>
    </p:spTree>
    <p:extLst>
      <p:ext uri="{BB962C8B-B14F-4D97-AF65-F5344CB8AC3E}">
        <p14:creationId xmlns:p14="http://schemas.microsoft.com/office/powerpoint/2010/main" xmlns="" val="73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795462"/>
            <a:ext cx="6096000" cy="40290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Утро в сосновом бору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94488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5373" y="1524000"/>
            <a:ext cx="6073253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У </a:t>
            </a:r>
            <a:r>
              <a:rPr lang="ru-RU" sz="4800" dirty="0" smtClean="0"/>
              <a:t>монастыря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6405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4987" y="1524000"/>
            <a:ext cx="6134026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Лесная</a:t>
            </a:r>
            <a:r>
              <a:rPr lang="ru-RU" sz="5400" dirty="0" smtClean="0"/>
              <a:t> </a:t>
            </a:r>
            <a:r>
              <a:rPr lang="ru-RU" sz="4800" dirty="0" smtClean="0"/>
              <a:t>поляна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5793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Лесные</a:t>
            </a:r>
            <a:r>
              <a:rPr lang="ru-RU" sz="5400" dirty="0" smtClean="0"/>
              <a:t> дали</a:t>
            </a:r>
            <a:endParaRPr lang="ru-RU" sz="54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4841" y="1524000"/>
            <a:ext cx="6494318" cy="4572000"/>
          </a:xfrm>
        </p:spPr>
      </p:pic>
    </p:spTree>
    <p:extLst>
      <p:ext uri="{BB962C8B-B14F-4D97-AF65-F5344CB8AC3E}">
        <p14:creationId xmlns:p14="http://schemas.microsoft.com/office/powerpoint/2010/main" xmlns="" val="1282861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826" y="1524000"/>
            <a:ext cx="7454347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Дубовая роща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97089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Кама близ Елабуги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398886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</TotalTime>
  <Words>49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Иван Иванович Шишкин (1832-1898)  </vt:lpstr>
      <vt:lpstr>Великий русский художник</vt:lpstr>
      <vt:lpstr>С любовью к русской природе</vt:lpstr>
      <vt:lpstr>Утро в сосновом бору</vt:lpstr>
      <vt:lpstr>У монастыря</vt:lpstr>
      <vt:lpstr>Лесная поляна</vt:lpstr>
      <vt:lpstr>Лесные дали</vt:lpstr>
      <vt:lpstr>Дубовая роща</vt:lpstr>
      <vt:lpstr>Кама близ Елабуги</vt:lpstr>
      <vt:lpstr>Зимний лес</vt:lpstr>
      <vt:lpstr>Зима</vt:lpstr>
      <vt:lpstr>И.И.Шишкин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Иванович Шишкин (1832-1898)</dc:title>
  <dc:creator>user</dc:creator>
  <cp:lastModifiedBy>Tata</cp:lastModifiedBy>
  <cp:revision>11</cp:revision>
  <dcterms:created xsi:type="dcterms:W3CDTF">2011-11-01T17:01:32Z</dcterms:created>
  <dcterms:modified xsi:type="dcterms:W3CDTF">2012-01-18T18:01:04Z</dcterms:modified>
</cp:coreProperties>
</file>