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65" r:id="rId7"/>
    <p:sldId id="266" r:id="rId8"/>
    <p:sldId id="269" r:id="rId9"/>
    <p:sldId id="271" r:id="rId10"/>
    <p:sldId id="273" r:id="rId11"/>
    <p:sldId id="27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66FF"/>
    <a:srgbClr val="996633"/>
    <a:srgbClr val="FFFF00"/>
    <a:srgbClr val="336600"/>
    <a:srgbClr val="FFFF99"/>
    <a:srgbClr val="00CCFF"/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B497C-0411-42E9-8DCE-9A167DDA8B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94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32E71-374E-4DBC-87ED-965267D49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422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B611B-B4D9-4FA6-968C-4D4FE29BA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7680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678B96-A4B9-475D-AEE1-1A23E499C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1995068"/>
      </p:ext>
    </p:extLst>
  </p:cSld>
  <p:clrMapOvr>
    <a:masterClrMapping/>
  </p:clrMapOvr>
  <p:transition spd="slow"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80735-12BF-481E-86A5-FEDB416D6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76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84594-A7AE-4F63-8BF6-41F90DD16A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542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6BBDC-6D77-4D0C-829D-9BF5EA6FE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893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DB2F5-057B-4E51-A1E9-C96B9EDC9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532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00B2C-04B9-4E95-9866-F3FA7E0AE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0817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F52C9-B911-4537-B6B1-E985BD92F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1909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BDC39-9ED1-4A16-B361-80E6499C3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3312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B8763-7EAE-492A-9840-C39510CB7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090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DE6AE30-5F3E-4B96-9FD6-AD76833AE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advClick="0" advTm="5000"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Schoolbook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Schoolbook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Schoolbook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Schoolbook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img-2007-06.photosight.ru/18/2150744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rtzog.ru/img/russia/vid_russia_b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pics.photographer.ru/nonstop/pics/pictures/401/401038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katerinburg.ucoz.ru/Novocti/01/roso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nbf.org.ru/pic/107_1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ranstour-odessa.com/gallery/main.php/d/5581-2/serdtse-rossii.jpg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news.mail.ru/pic/32/ac/215190_source.jp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2916238" y="549275"/>
            <a:ext cx="4060825" cy="18716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Страна, в которой я живу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827088" y="4570413"/>
            <a:ext cx="3600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/>
              <a:t>Презентацию  выполнила  Шипилова  Светлана  Максимовна  -  учитель  школы № 27 </a:t>
            </a:r>
            <a:r>
              <a:rPr lang="en-US" sz="1800"/>
              <a:t>II</a:t>
            </a:r>
            <a:r>
              <a:rPr lang="ru-RU" sz="1800"/>
              <a:t> вида г.Пятигорск</a:t>
            </a:r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ru-RU" sz="3600" b="1" smtClean="0">
                <a:solidFill>
                  <a:srgbClr val="FFCC99"/>
                </a:solidFill>
                <a:latin typeface="Tahoma" pitchFamily="34" charset="0"/>
              </a:rPr>
              <a:t>Страна</a:t>
            </a:r>
            <a:r>
              <a:rPr lang="ru-RU" sz="3600" b="1" smtClean="0">
                <a:solidFill>
                  <a:srgbClr val="FFCC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3600" b="1" smtClean="0">
                <a:solidFill>
                  <a:srgbClr val="FFCC99"/>
                </a:solidFill>
                <a:latin typeface="Tahoma" pitchFamily="34" charset="0"/>
              </a:rPr>
              <a:t>моя</a:t>
            </a:r>
            <a:r>
              <a:rPr lang="ru-RU" sz="3600" b="1" smtClean="0">
                <a:solidFill>
                  <a:srgbClr val="FFCC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3600" b="1" smtClean="0">
                <a:solidFill>
                  <a:srgbClr val="FFCC99"/>
                </a:solidFill>
                <a:latin typeface="Tahoma" pitchFamily="34" charset="0"/>
              </a:rPr>
              <a:t>прекрасная, Отечество моё</a:t>
            </a:r>
          </a:p>
        </p:txBody>
      </p:sp>
      <p:pic>
        <p:nvPicPr>
          <p:cNvPr id="63496" name="Picture 8" descr="DSCN100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33400" y="1219200"/>
            <a:ext cx="3962400" cy="2566988"/>
          </a:xfrm>
          <a:noFill/>
        </p:spPr>
      </p:pic>
      <p:pic>
        <p:nvPicPr>
          <p:cNvPr id="63500" name="Picture 12" descr="сканирование0009"/>
          <p:cNvPicPr>
            <a:picLocks noGrp="1" noChangeAspect="1" noChangeArrowheads="1"/>
          </p:cNvPicPr>
          <p:nvPr>
            <p:ph sz="half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953000" y="1219200"/>
            <a:ext cx="3733800" cy="5334000"/>
          </a:xfrm>
          <a:noFill/>
        </p:spPr>
      </p:pic>
      <p:pic>
        <p:nvPicPr>
          <p:cNvPr id="63501" name="Picture 13" descr="P925024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09600" y="3938588"/>
            <a:ext cx="3886200" cy="2690812"/>
          </a:xfrm>
          <a:noFill/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2916238" y="549275"/>
            <a:ext cx="4060825" cy="18716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Страна, в которой я живу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827088" y="4570413"/>
            <a:ext cx="3600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/>
              <a:t>Презентацию  выполнила  Шипилова  Светлана  Максимовна  -  учитель  школы № 27 </a:t>
            </a:r>
            <a:r>
              <a:rPr lang="en-US" sz="1800"/>
              <a:t>II</a:t>
            </a:r>
            <a:r>
              <a:rPr lang="ru-RU" sz="1800"/>
              <a:t> вида г.Пятигорск</a:t>
            </a:r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4438650" cy="1079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ru-RU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-4716463" y="2349500"/>
            <a:ext cx="8064501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/>
              <a:t>.</a:t>
            </a:r>
          </a:p>
          <a:p>
            <a:pPr eaLnBrk="1" hangingPunct="1">
              <a:spcBef>
                <a:spcPct val="50000"/>
              </a:spcBef>
            </a:pPr>
            <a:endParaRPr lang="ru-RU" sz="1800"/>
          </a:p>
        </p:txBody>
      </p:sp>
      <p:pic>
        <p:nvPicPr>
          <p:cNvPr id="6148" name="Picture 9" descr="Картинка 19 из 111916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15888"/>
            <a:ext cx="4140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1" descr="Картинка 59 из 111916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005263"/>
            <a:ext cx="4679950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3" descr="Картинка 60 из 1119163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84313"/>
            <a:ext cx="4238625" cy="283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 Box 14"/>
          <p:cNvSpPr txBox="1">
            <a:spLocks noChangeArrowheads="1"/>
          </p:cNvSpPr>
          <p:nvPr/>
        </p:nvSpPr>
        <p:spPr bwMode="auto">
          <a:xfrm>
            <a:off x="323850" y="4508500"/>
            <a:ext cx="331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2400"/>
          </a:p>
        </p:txBody>
      </p:sp>
      <p:sp>
        <p:nvSpPr>
          <p:cNvPr id="6152" name="Text Box 16"/>
          <p:cNvSpPr txBox="1">
            <a:spLocks noChangeArrowheads="1"/>
          </p:cNvSpPr>
          <p:nvPr/>
        </p:nvSpPr>
        <p:spPr bwMode="auto">
          <a:xfrm>
            <a:off x="323850" y="4581525"/>
            <a:ext cx="3311525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/>
              <a:t>Горы , реки ,леса ,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/>
              <a:t>равнины , поля – это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/>
              <a:t>наша прекрасная 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/>
              <a:t>Родина.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260649"/>
            <a:ext cx="4824535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Россия - наша Родина</a:t>
            </a:r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5"/>
          <p:cNvSpPr>
            <a:spLocks noChangeArrowheads="1" noChangeShapeType="1" noTextEdit="1"/>
          </p:cNvSpPr>
          <p:nvPr/>
        </p:nvSpPr>
        <p:spPr bwMode="auto">
          <a:xfrm>
            <a:off x="2987675" y="333375"/>
            <a:ext cx="33845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Карта  России</a:t>
            </a:r>
          </a:p>
        </p:txBody>
      </p:sp>
      <p:pic>
        <p:nvPicPr>
          <p:cNvPr id="7171" name="Picture 8" descr="Картинка 36 из 111916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341438"/>
            <a:ext cx="5076825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323850" y="1557338"/>
            <a:ext cx="338455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rgbClr val="336600"/>
                </a:solidFill>
              </a:rPr>
              <a:t>Зелёный</a:t>
            </a:r>
            <a:r>
              <a:rPr lang="ru-RU" sz="2000"/>
              <a:t>  цвет – равнины .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rgbClr val="FFFF00"/>
                </a:solidFill>
              </a:rPr>
              <a:t>жёлтый</a:t>
            </a:r>
            <a:r>
              <a:rPr lang="ru-RU" sz="2000"/>
              <a:t> – возвышенности,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rgbClr val="996633"/>
                </a:solidFill>
              </a:rPr>
              <a:t>коричневый</a:t>
            </a:r>
            <a:r>
              <a:rPr lang="ru-RU" sz="2000"/>
              <a:t> – горы,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rgbClr val="0066FF"/>
                </a:solidFill>
              </a:rPr>
              <a:t>синий</a:t>
            </a:r>
            <a:r>
              <a:rPr lang="ru-RU" sz="2000"/>
              <a:t> – моря и океаны.</a:t>
            </a:r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4"/>
          <p:cNvSpPr>
            <a:spLocks noChangeArrowheads="1" noChangeShapeType="1" noTextEdit="1"/>
          </p:cNvSpPr>
          <p:nvPr/>
        </p:nvSpPr>
        <p:spPr bwMode="auto">
          <a:xfrm>
            <a:off x="2484438" y="765175"/>
            <a:ext cx="4192587" cy="1846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Герб  и  Флаг  России</a:t>
            </a:r>
          </a:p>
        </p:txBody>
      </p:sp>
      <p:pic>
        <p:nvPicPr>
          <p:cNvPr id="8195" name="Picture 6" descr="гербифлаг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852738"/>
            <a:ext cx="48768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1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00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2411413" y="404813"/>
            <a:ext cx="4962525" cy="15128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Москва - столица России</a:t>
            </a: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323850" y="2554288"/>
            <a:ext cx="345598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/>
              <a:t>Москва – самый  большой  город  России. Здесь работают Президент и Правительство  России.</a:t>
            </a:r>
          </a:p>
        </p:txBody>
      </p:sp>
      <p:pic>
        <p:nvPicPr>
          <p:cNvPr id="9220" name="Picture 10" descr="Картинка 105 из 111916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341438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2" descr="Картинка 245 из 111916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" y="3860800"/>
            <a:ext cx="4392613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4" descr="Картинка 111 из 1119163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429000"/>
            <a:ext cx="3113087" cy="291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652463"/>
          </a:xfrm>
        </p:spPr>
        <p:txBody>
          <a:bodyPr/>
          <a:lstStyle/>
          <a:p>
            <a:pPr eaLnBrk="1" hangingPunct="1"/>
            <a:r>
              <a:rPr lang="ru-RU" smtClean="0"/>
              <a:t>Ставропольский край – частица России.</a:t>
            </a:r>
            <a:br>
              <a:rPr lang="ru-RU" smtClean="0"/>
            </a:br>
            <a:endParaRPr lang="ru-RU" smtClean="0"/>
          </a:p>
        </p:txBody>
      </p:sp>
      <p:pic>
        <p:nvPicPr>
          <p:cNvPr id="10243" name="Содержимое 4" descr="4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00113" y="1887538"/>
            <a:ext cx="7488237" cy="4637087"/>
          </a:xfrm>
        </p:spPr>
      </p:pic>
      <p:sp>
        <p:nvSpPr>
          <p:cNvPr id="4" name="Прямоугольник 3"/>
          <p:cNvSpPr/>
          <p:nvPr/>
        </p:nvSpPr>
        <p:spPr>
          <a:xfrm flipH="1">
            <a:off x="4427538" y="2967038"/>
            <a:ext cx="79216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z="5400" smtClean="0">
              <a:latin typeface="Tahoma" pitchFamily="34" charset="0"/>
            </a:endParaRP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79450" y="476250"/>
            <a:ext cx="8464550" cy="56197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400" b="1" smtClean="0"/>
              <a:t>Самый большой город края – Ставрополь.</a:t>
            </a:r>
          </a:p>
        </p:txBody>
      </p:sp>
      <p:pic>
        <p:nvPicPr>
          <p:cNvPr id="52232" name="Picture 8" descr="reg26m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33400" y="2971800"/>
            <a:ext cx="3925888" cy="2895600"/>
          </a:xfrm>
          <a:noFill/>
        </p:spPr>
      </p:pic>
      <p:pic>
        <p:nvPicPr>
          <p:cNvPr id="52233" name="Picture 9" descr="stav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953000" y="3048000"/>
            <a:ext cx="3927475" cy="2524125"/>
          </a:xfrm>
          <a:noFill/>
        </p:spPr>
      </p:pic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8" name="Picture 6" descr="сканирование000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57200" y="1752600"/>
            <a:ext cx="4038600" cy="3824288"/>
          </a:xfrm>
          <a:noFill/>
          <a:ln w="57150" cap="flat" cmpd="thinThick">
            <a:solidFill>
              <a:srgbClr val="292929"/>
            </a:solidFill>
            <a:miter lim="800000"/>
            <a:headEnd/>
            <a:tailEnd/>
          </a:ln>
        </p:spPr>
      </p:pic>
      <p:pic>
        <p:nvPicPr>
          <p:cNvPr id="49161" name="Picture 9" descr="сканирование00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48200" y="1752600"/>
            <a:ext cx="4038600" cy="3810000"/>
          </a:xfrm>
          <a:noFill/>
          <a:ln w="76200" cmpd="tri">
            <a:solidFill>
              <a:srgbClr val="292929"/>
            </a:solidFill>
            <a:miter lim="800000"/>
            <a:headEnd/>
            <a:tailEnd/>
          </a:ln>
        </p:spPr>
      </p:pic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457200" y="57150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00FF"/>
                </a:solidFill>
              </a:rPr>
              <a:t>Парк Цветник, беседка Эолова арфа, гора Эльбрус, гора Машук</a:t>
            </a: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ПЯТИГОРСК – город, в котором я учусь</a:t>
            </a:r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3" grpId="0"/>
      <p:bldP spid="491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362950" cy="1162050"/>
          </a:xfrm>
        </p:spPr>
        <p:txBody>
          <a:bodyPr/>
          <a:lstStyle/>
          <a:p>
            <a:pPr algn="ctr"/>
            <a:r>
              <a:rPr lang="ru-RU" sz="4400" smtClean="0"/>
              <a:t>Школа - страна</a:t>
            </a:r>
            <a:r>
              <a:rPr lang="ru-RU" sz="4400" smtClean="0">
                <a:cs typeface="Arial" charset="0"/>
              </a:rPr>
              <a:t> </a:t>
            </a:r>
            <a:r>
              <a:rPr lang="ru-RU" sz="4400" smtClean="0"/>
              <a:t>нашего детства</a:t>
            </a:r>
          </a:p>
        </p:txBody>
      </p:sp>
      <p:pic>
        <p:nvPicPr>
          <p:cNvPr id="4107" name="Picture 11" descr="IMG_155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575050" y="1916113"/>
            <a:ext cx="5111750" cy="4537075"/>
          </a:xfrm>
          <a:noFill/>
          <a:ln w="76200" cmpd="tri">
            <a:solidFill>
              <a:srgbClr val="292929"/>
            </a:solidFill>
            <a:miter lim="800000"/>
            <a:headEnd/>
            <a:tailEnd/>
          </a:ln>
        </p:spPr>
      </p:pic>
      <p:sp>
        <p:nvSpPr>
          <p:cNvPr id="13316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844675"/>
            <a:ext cx="3008313" cy="4281488"/>
          </a:xfrm>
        </p:spPr>
        <p:txBody>
          <a:bodyPr/>
          <a:lstStyle/>
          <a:p>
            <a:r>
              <a:rPr lang="ru-RU" sz="2000" smtClean="0"/>
              <a:t>В нашей школе учатся 120 ребят разных национальностей, из разных районов Ставропольского края, Республики Ингушетии и Чеченской Республики.</a:t>
            </a:r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/>
    </p:bldLst>
  </p:timing>
</p:sld>
</file>

<file path=ppt/theme/theme1.xml><?xml version="1.0" encoding="utf-8"?>
<a:theme xmlns:a="http://schemas.openxmlformats.org/drawingml/2006/main" name="Презентаци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</Template>
  <TotalTime>0</TotalTime>
  <Words>166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Презентация</vt:lpstr>
      <vt:lpstr>Слайд 1</vt:lpstr>
      <vt:lpstr>Слайд 2</vt:lpstr>
      <vt:lpstr>Слайд 3</vt:lpstr>
      <vt:lpstr>Слайд 4</vt:lpstr>
      <vt:lpstr>Слайд 5</vt:lpstr>
      <vt:lpstr>Ставропольский край – частица России. </vt:lpstr>
      <vt:lpstr>Слайд 7</vt:lpstr>
      <vt:lpstr>ПЯТИГОРСК – город, в котором я учусь</vt:lpstr>
      <vt:lpstr>Школа - страна нашего детства</vt:lpstr>
      <vt:lpstr>Страна моя прекрасная, Отечество моё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Tata</cp:lastModifiedBy>
  <cp:revision>3</cp:revision>
  <dcterms:created xsi:type="dcterms:W3CDTF">2011-11-18T15:27:07Z</dcterms:created>
  <dcterms:modified xsi:type="dcterms:W3CDTF">2012-01-18T18:00:23Z</dcterms:modified>
</cp:coreProperties>
</file>