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708" r:id="rId2"/>
  </p:sldMasterIdLst>
  <p:notesMasterIdLst>
    <p:notesMasterId r:id="rId10"/>
  </p:notesMasterIdLst>
  <p:sldIdLst>
    <p:sldId id="256" r:id="rId3"/>
    <p:sldId id="257" r:id="rId4"/>
    <p:sldId id="258" r:id="rId5"/>
    <p:sldId id="264" r:id="rId6"/>
    <p:sldId id="265" r:id="rId7"/>
    <p:sldId id="266" r:id="rId8"/>
    <p:sldId id="268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  <a:srgbClr val="FF6600"/>
    <a:srgbClr val="FF99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102" d="100"/>
          <a:sy n="102" d="100"/>
        </p:scale>
        <p:origin x="-24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B0BAB48-D583-42DB-B1FA-E625F0AAE755}" type="datetimeFigureOut">
              <a:rPr lang="ru-RU"/>
              <a:pPr>
                <a:defRPr/>
              </a:pPr>
              <a:t>18.01.2012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EA48362-BA1A-44B7-946F-BE4B56DB1F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552512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2770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3277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007284E-C48B-485F-B08C-CEFF434A01B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2C7E4B-A6A1-4294-A880-2B7807C306EF}" type="datetimeFigureOut">
              <a:rPr lang="en-US"/>
              <a:pPr>
                <a:defRPr/>
              </a:pPr>
              <a:t>1/18/2012</a:t>
            </a:fld>
            <a:endParaRPr lang="en-US" dirty="0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E4A651-8B3D-4B1F-B350-BB482F2AA62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335461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D1783A-00E4-4C50-99A2-86C70460E329}" type="datetimeFigureOut">
              <a:rPr lang="en-US"/>
              <a:pPr>
                <a:defRPr/>
              </a:pPr>
              <a:t>1/18/2012</a:t>
            </a:fld>
            <a:endParaRPr lang="en-US" dirty="0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469F43-E702-40F8-B76A-ED070CE2B75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34209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DC3858-D9AF-4015-A1AB-83E8A092017F}" type="datetimeFigureOut">
              <a:rPr lang="en-US"/>
              <a:pPr>
                <a:defRPr/>
              </a:pPr>
              <a:t>1/18/2012</a:t>
            </a:fld>
            <a:endParaRPr lang="en-US" dirty="0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3673E2-ECE9-4E09-9DC9-C110853B4CF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32387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37F16D-A8A3-4C98-821D-823B9109C348}" type="datetimeFigureOut">
              <a:rPr lang="en-US"/>
              <a:pPr>
                <a:defRPr/>
              </a:pPr>
              <a:t>1/18/2012</a:t>
            </a:fld>
            <a:endParaRPr lang="en-US" dirty="0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D71F35-B9B3-4A71-8A18-E4E2C66CF01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236284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F92722-A4CC-4956-8768-3B97AA26B340}" type="datetimeFigureOut">
              <a:rPr lang="en-US"/>
              <a:pPr>
                <a:defRPr/>
              </a:pPr>
              <a:t>1/18/2012</a:t>
            </a:fld>
            <a:endParaRPr lang="en-US" dirty="0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665A10-FBAC-4575-9DC0-E2D05190317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78900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BC7EDF-B03A-4FA9-882F-0CCE1AB9A555}" type="datetimeFigureOut">
              <a:rPr lang="en-US"/>
              <a:pPr>
                <a:defRPr/>
              </a:pPr>
              <a:t>1/18/2012</a:t>
            </a:fld>
            <a:endParaRPr lang="en-US" dirty="0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6CC234-8EDD-42AC-9FEC-3E30E2950DF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187425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AB338F-4978-4207-899E-F5B5689D4FDF}" type="datetimeFigureOut">
              <a:rPr lang="en-US"/>
              <a:pPr>
                <a:defRPr/>
              </a:pPr>
              <a:t>1/18/2012</a:t>
            </a:fld>
            <a:endParaRPr lang="en-US" dirty="0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053C43-2310-40E7-AED3-C90914C5560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836478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21B80D-E8D9-41B7-8690-C58A7472E87B}" type="datetimeFigureOut">
              <a:rPr lang="en-US"/>
              <a:pPr>
                <a:defRPr/>
              </a:pPr>
              <a:t>1/18/2012</a:t>
            </a:fld>
            <a:endParaRPr lang="en-US" dirty="0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F24583-53D6-406B-A11C-079F4992AB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671795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EFCD17-B223-4738-933E-2A0CA8E02AF3}" type="datetimeFigureOut">
              <a:rPr lang="en-US"/>
              <a:pPr>
                <a:defRPr/>
              </a:pPr>
              <a:t>1/18/2012</a:t>
            </a:fld>
            <a:endParaRPr lang="en-US" dirty="0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304A62-7338-45EF-89A5-EED6711977E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7392139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8DD6F8-B875-40D0-9BA8-C801327C4CAF}" type="datetimeFigureOut">
              <a:rPr lang="en-US"/>
              <a:pPr>
                <a:defRPr/>
              </a:pPr>
              <a:t>1/18/2012</a:t>
            </a:fld>
            <a:endParaRPr lang="en-US" dirty="0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19878E-DED5-4A07-AA56-50C62A144A1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53237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43D60A-DBEE-46D4-8CD0-F58B96E0894C}" type="datetimeFigureOut">
              <a:rPr lang="en-US"/>
              <a:pPr>
                <a:defRPr/>
              </a:pPr>
              <a:t>1/18/2012</a:t>
            </a:fld>
            <a:endParaRPr lang="en-US" dirty="0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542FD-7ADF-4EBE-B875-7870E826C13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98423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5F2560-5C81-4C74-B359-B29586B6E7C5}" type="datetimeFigureOut">
              <a:rPr lang="en-US"/>
              <a:pPr>
                <a:defRPr/>
              </a:pPr>
              <a:t>1/18/2012</a:t>
            </a:fld>
            <a:endParaRPr lang="en-US" dirty="0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3E00AF-E1A5-4238-B6F9-9853FBB022F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930281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9C4D69-9BB4-492A-90D6-AED37FD5B41A}" type="datetimeFigureOut">
              <a:rPr lang="en-US"/>
              <a:pPr>
                <a:defRPr/>
              </a:pPr>
              <a:t>1/18/2012</a:t>
            </a:fld>
            <a:endParaRPr lang="en-US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406B4B-998D-4C78-AB1C-002EF0A6876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446348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51B4E9-F957-4229-A947-C1F630FA63C0}" type="datetimeFigureOut">
              <a:rPr lang="en-US"/>
              <a:pPr>
                <a:defRPr/>
              </a:pPr>
              <a:t>1/18/2012</a:t>
            </a:fld>
            <a:endParaRPr lang="en-US" dirty="0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7B4F19-FB79-4C20-8617-41A2588FED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946762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B5DCF6-3BE7-46E2-B809-279EC6B5E1EE}" type="datetimeFigureOut">
              <a:rPr lang="en-US"/>
              <a:pPr>
                <a:defRPr/>
              </a:pPr>
              <a:t>1/18/2012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EDEDB2-34F1-4CF7-AFB7-A29572476CD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27655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927CD1-AE93-4FCE-9563-410ACF207859}" type="datetimeFigureOut">
              <a:rPr lang="en-US"/>
              <a:pPr>
                <a:defRPr/>
              </a:pPr>
              <a:t>1/18/2012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1FB6B0-0B55-420A-83EF-DAEA7328CCC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528228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0FA067-73EF-4D74-851A-12E1DE15DB24}" type="datetimeFigureOut">
              <a:rPr lang="en-US"/>
              <a:pPr>
                <a:defRPr/>
              </a:pPr>
              <a:t>1/18/2012</a:t>
            </a:fld>
            <a:endParaRPr lang="en-US" dirty="0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C24EE8-1E1C-4AE9-9120-D0D23E2311A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24926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EE692C-EA6B-46C2-A3F1-98E9995D74AF}" type="datetimeFigureOut">
              <a:rPr lang="en-US"/>
              <a:pPr>
                <a:defRPr/>
              </a:pPr>
              <a:t>1/18/2012</a:t>
            </a:fld>
            <a:endParaRPr lang="en-US" dirty="0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B3F922-3A6E-4CAE-9C61-9D378994FD9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55787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6D5CEE-8C80-4A8E-9321-FB1B33A12C72}" type="datetimeFigureOut">
              <a:rPr lang="en-US"/>
              <a:pPr>
                <a:defRPr/>
              </a:pPr>
              <a:t>1/18/2012</a:t>
            </a:fld>
            <a:endParaRPr lang="en-US" dirty="0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86C6B6-073D-4AB2-B595-5885F06DFA4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91922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3F5422-9297-4980-AD6B-61956C0AB972}" type="datetimeFigureOut">
              <a:rPr lang="en-US"/>
              <a:pPr>
                <a:defRPr/>
              </a:pPr>
              <a:t>1/18/2012</a:t>
            </a:fld>
            <a:endParaRPr lang="en-US" dirty="0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75061E-6D3C-4321-993F-574FD9B4379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78841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BF6EC-8DE4-4474-B473-FB951EF54F49}" type="datetimeFigureOut">
              <a:rPr lang="en-US"/>
              <a:pPr>
                <a:defRPr/>
              </a:pPr>
              <a:t>1/18/2012</a:t>
            </a:fld>
            <a:endParaRPr lang="en-US" dirty="0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883FA1-AA13-48F0-BC37-2F6741E81CB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43217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Прямоугольный треугольник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815C92-59DF-4AC2-91AD-70CF61AD1145}" type="datetimeFigureOut">
              <a:rPr lang="en-US"/>
              <a:pPr>
                <a:defRPr/>
              </a:pPr>
              <a:t>1/18/2012</a:t>
            </a:fld>
            <a:endParaRPr lang="en-US" dirty="0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1728C5-1E3E-46DD-9417-06F9B1EB27C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86670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812ABBF-D5D7-49A5-ADF9-13FAFD50A411}" type="datetimeFigureOut">
              <a:rPr lang="en-US"/>
              <a:pPr>
                <a:defRPr/>
              </a:pPr>
              <a:t>1/18/2012</a:t>
            </a:fld>
            <a:endParaRPr lang="en-US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00000A2-F71D-4E9F-90B8-B6C5185C655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27" r:id="rId2"/>
    <p:sldLayoutId id="2147483732" r:id="rId3"/>
    <p:sldLayoutId id="2147483726" r:id="rId4"/>
    <p:sldLayoutId id="2147483725" r:id="rId5"/>
    <p:sldLayoutId id="2147483724" r:id="rId6"/>
    <p:sldLayoutId id="2147483723" r:id="rId7"/>
    <p:sldLayoutId id="2147483722" r:id="rId8"/>
    <p:sldLayoutId id="2147483733" r:id="rId9"/>
    <p:sldLayoutId id="2147483721" r:id="rId10"/>
    <p:sldLayoutId id="2147483720" r:id="rId11"/>
  </p:sldLayoutIdLst>
  <p:transition spd="med" advTm="5000">
    <p:strips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1" fontAlgn="base" hangingPunct="1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1" fontAlgn="base" hangingPunct="1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1" fontAlgn="base" hangingPunct="1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317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BDB85F3-AA32-478C-BAA6-E6B157409051}" type="datetimeFigureOut">
              <a:rPr lang="en-US"/>
              <a:pPr>
                <a:defRPr/>
              </a:pPr>
              <a:t>1/18/2012</a:t>
            </a:fld>
            <a:endParaRPr lang="en-US" dirty="0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3074A19-5D99-4DA5-BEA9-5080F0AE474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0" r:id="rId4"/>
    <p:sldLayoutId id="2147483737" r:id="rId5"/>
    <p:sldLayoutId id="2147483729" r:id="rId6"/>
    <p:sldLayoutId id="2147483738" r:id="rId7"/>
    <p:sldLayoutId id="2147483739" r:id="rId8"/>
    <p:sldLayoutId id="2147483740" r:id="rId9"/>
    <p:sldLayoutId id="2147483728" r:id="rId10"/>
    <p:sldLayoutId id="2147483741" r:id="rId11"/>
  </p:sldLayoutIdLst>
  <p:transition spd="med" advTm="5000">
    <p:strips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838200"/>
            <a:ext cx="8686800" cy="5791200"/>
          </a:xfrm>
        </p:spPr>
        <p:txBody>
          <a:bodyPr>
            <a:normAutofit fontScale="90000"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ru-RU" sz="6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/>
            </a:r>
            <a:br>
              <a:rPr lang="ru-RU" sz="6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sz="6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/>
            </a:r>
            <a:br>
              <a:rPr lang="ru-RU" sz="6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sz="6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/>
            </a:r>
            <a:br>
              <a:rPr lang="ru-RU" sz="6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sz="6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/>
            </a:r>
            <a:br>
              <a:rPr lang="ru-RU" sz="6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sz="60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Моя семья</a:t>
            </a: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/>
            </a:r>
            <a:b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/>
            </a:r>
            <a:b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/>
            </a:r>
            <a:b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/>
            </a:r>
            <a:b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/>
            </a:r>
            <a:b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/>
            </a:r>
            <a:b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/>
            </a:r>
            <a:b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/>
            </a:r>
            <a:b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/>
            </a:r>
            <a:b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ПРЕЗЕНТАЦИЮ СОСТАВИЛА  </a:t>
            </a:r>
            <a:b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Шипилова С.М. – </a:t>
            </a:r>
            <a:b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учитель  школы интерната № 27 </a:t>
            </a:r>
            <a:b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II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вида г.Пятигорска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Содержимое 5" descr="1225578270_xfjt_200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90750" y="1371601"/>
            <a:ext cx="4762500" cy="4114800"/>
          </a:xfrm>
          <a:ln w="190500" cap="sq">
            <a:solidFill>
              <a:srgbClr val="C8C6BD"/>
            </a:solidFill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 spd="med" advTm="5000">
    <p:strip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b="1" dirty="0" smtClean="0">
                <a:solidFill>
                  <a:srgbClr val="FF6600"/>
                </a:solidFill>
              </a:rPr>
              <a:t>Психологическая   установка</a:t>
            </a:r>
          </a:p>
        </p:txBody>
      </p:sp>
      <p:sp>
        <p:nvSpPr>
          <p:cNvPr id="2867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q"/>
            </a:pPr>
            <a:endParaRPr lang="ru-RU" sz="8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eaLnBrk="1" hangingPunct="1">
              <a:buFont typeface="Wingdings" pitchFamily="2" charset="2"/>
              <a:buChar char="q"/>
            </a:pPr>
            <a:r>
              <a:rPr lang="ru-RU" sz="4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Я внимательно слушаю, запоминаю, говорю, повторяю.</a:t>
            </a:r>
          </a:p>
          <a:p>
            <a:pPr eaLnBrk="1" hangingPunct="1">
              <a:buFont typeface="Wingdings" pitchFamily="2" charset="2"/>
              <a:buChar char="q"/>
            </a:pPr>
            <a:endParaRPr lang="ru-RU" sz="8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eaLnBrk="1" hangingPunct="1">
              <a:buFont typeface="Wingdings" pitchFamily="2" charset="2"/>
              <a:buChar char="q"/>
            </a:pPr>
            <a:r>
              <a:rPr lang="ru-RU" sz="4000" i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Говорю неторопливо, очень четко и красиво.</a:t>
            </a:r>
          </a:p>
          <a:p>
            <a:pPr eaLnBrk="1" hangingPunct="1">
              <a:buFont typeface="Wingdings" pitchFamily="2" charset="2"/>
              <a:buChar char="q"/>
            </a:pPr>
            <a:endParaRPr lang="ru-RU" sz="8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eaLnBrk="1" hangingPunct="1">
              <a:buFont typeface="Wingdings" pitchFamily="2" charset="2"/>
              <a:buChar char="q"/>
            </a:pPr>
            <a:r>
              <a:rPr lang="ru-RU" sz="4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Все будет хорошо.</a:t>
            </a:r>
          </a:p>
          <a:p>
            <a:pPr eaLnBrk="1" hangingPunct="1"/>
            <a:endParaRPr lang="ru-RU" dirty="0" smtClean="0"/>
          </a:p>
        </p:txBody>
      </p:sp>
    </p:spTree>
  </p:cSld>
  <p:clrMapOvr>
    <a:masterClrMapping/>
  </p:clrMapOvr>
  <p:transition spd="med" advTm="5000">
    <p:strips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path path="rect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pPr algn="ctr" eaLnBrk="1" hangingPunct="1"/>
            <a:r>
              <a:rPr lang="ru-RU" b="1" dirty="0" smtClean="0"/>
              <a:t>Фонетическая   зарядка</a:t>
            </a:r>
          </a:p>
        </p:txBody>
      </p:sp>
      <p:sp>
        <p:nvSpPr>
          <p:cNvPr id="29699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875"/>
            <a:ext cx="4038600" cy="4433888"/>
          </a:xfrm>
        </p:spPr>
        <p:txBody>
          <a:bodyPr/>
          <a:lstStyle/>
          <a:p>
            <a:pPr eaLnBrk="1" hangingPunct="1"/>
            <a:r>
              <a:rPr lang="ru-RU" dirty="0" smtClean="0"/>
              <a:t>Звуки </a:t>
            </a:r>
            <a:r>
              <a:rPr lang="ru-RU" sz="3600" b="1" dirty="0" smtClean="0">
                <a:solidFill>
                  <a:srgbClr val="FF0000"/>
                </a:solidFill>
              </a:rPr>
              <a:t>С</a:t>
            </a:r>
            <a:r>
              <a:rPr lang="ru-RU" sz="3600" b="1" dirty="0" smtClean="0"/>
              <a:t> - </a:t>
            </a:r>
            <a:r>
              <a:rPr lang="ru-RU" sz="3600" b="1" dirty="0" smtClean="0">
                <a:solidFill>
                  <a:srgbClr val="FF0000"/>
                </a:solidFill>
              </a:rPr>
              <a:t>Ш</a:t>
            </a:r>
          </a:p>
          <a:p>
            <a:pPr eaLnBrk="1" hangingPunct="1"/>
            <a:r>
              <a:rPr lang="ru-RU" sz="3600" b="1" dirty="0" smtClean="0"/>
              <a:t>-</a:t>
            </a:r>
            <a:r>
              <a:rPr lang="ru-RU" sz="3600" b="1" dirty="0" smtClean="0">
                <a:solidFill>
                  <a:srgbClr val="FF0000"/>
                </a:solidFill>
              </a:rPr>
              <a:t>С</a:t>
            </a:r>
            <a:r>
              <a:rPr lang="ru-RU" sz="3600" b="1" dirty="0" smtClean="0"/>
              <a:t>А      -</a:t>
            </a:r>
            <a:r>
              <a:rPr lang="ru-RU" sz="3600" b="1" dirty="0" smtClean="0">
                <a:solidFill>
                  <a:srgbClr val="FF0000"/>
                </a:solidFill>
              </a:rPr>
              <a:t>Ш</a:t>
            </a:r>
            <a:r>
              <a:rPr lang="ru-RU" sz="3600" b="1" dirty="0" smtClean="0"/>
              <a:t>А</a:t>
            </a:r>
          </a:p>
          <a:p>
            <a:pPr eaLnBrk="1" hangingPunct="1"/>
            <a:r>
              <a:rPr lang="ru-RU" sz="3600" b="1" dirty="0" smtClean="0"/>
              <a:t>-А</a:t>
            </a:r>
            <a:r>
              <a:rPr lang="ru-RU" sz="3600" b="1" dirty="0" smtClean="0">
                <a:solidFill>
                  <a:srgbClr val="FF0000"/>
                </a:solidFill>
              </a:rPr>
              <a:t>С</a:t>
            </a:r>
            <a:r>
              <a:rPr lang="ru-RU" sz="3600" b="1" dirty="0" smtClean="0"/>
              <a:t>А    -А</a:t>
            </a:r>
            <a:r>
              <a:rPr lang="ru-RU" sz="3600" b="1" dirty="0" smtClean="0">
                <a:solidFill>
                  <a:srgbClr val="FF0000"/>
                </a:solidFill>
              </a:rPr>
              <a:t>Ш</a:t>
            </a:r>
            <a:r>
              <a:rPr lang="ru-RU" sz="3600" b="1" dirty="0" smtClean="0"/>
              <a:t>А</a:t>
            </a:r>
          </a:p>
          <a:p>
            <a:pPr eaLnBrk="1" hangingPunct="1"/>
            <a:r>
              <a:rPr lang="ru-RU" sz="3600" b="1" dirty="0" smtClean="0"/>
              <a:t>-А</a:t>
            </a:r>
            <a:r>
              <a:rPr lang="ru-RU" sz="3600" b="1" dirty="0" smtClean="0">
                <a:solidFill>
                  <a:srgbClr val="FF0000"/>
                </a:solidFill>
              </a:rPr>
              <a:t>С</a:t>
            </a:r>
            <a:r>
              <a:rPr lang="ru-RU" sz="3600" b="1" dirty="0" smtClean="0"/>
              <a:t>ТА  -А</a:t>
            </a:r>
            <a:r>
              <a:rPr lang="ru-RU" sz="3600" b="1" dirty="0" smtClean="0">
                <a:solidFill>
                  <a:srgbClr val="FF0000"/>
                </a:solidFill>
              </a:rPr>
              <a:t>Ш</a:t>
            </a:r>
            <a:r>
              <a:rPr lang="ru-RU" sz="3600" b="1" dirty="0" smtClean="0"/>
              <a:t>КА</a:t>
            </a:r>
          </a:p>
          <a:p>
            <a:pPr eaLnBrk="1" hangingPunct="1"/>
            <a:r>
              <a:rPr lang="ru-RU" sz="3200" i="1" dirty="0" smtClean="0"/>
              <a:t>Бабу</a:t>
            </a:r>
            <a:r>
              <a:rPr lang="ru-RU" sz="3200" i="1" dirty="0" smtClean="0">
                <a:solidFill>
                  <a:srgbClr val="FF0000"/>
                </a:solidFill>
              </a:rPr>
              <a:t>ш</a:t>
            </a:r>
            <a:r>
              <a:rPr lang="ru-RU" sz="3200" i="1" dirty="0" smtClean="0"/>
              <a:t>ка, деду</a:t>
            </a:r>
            <a:r>
              <a:rPr lang="ru-RU" sz="3200" i="1" dirty="0" smtClean="0">
                <a:solidFill>
                  <a:srgbClr val="FF0000"/>
                </a:solidFill>
              </a:rPr>
              <a:t>ш</a:t>
            </a:r>
            <a:r>
              <a:rPr lang="ru-RU" sz="3200" i="1" dirty="0" smtClean="0"/>
              <a:t>ка</a:t>
            </a:r>
          </a:p>
          <a:p>
            <a:pPr eaLnBrk="1" hangingPunct="1"/>
            <a:r>
              <a:rPr lang="ru-RU" sz="3200" dirty="0" smtClean="0"/>
              <a:t>Мама, папа, я – вме</a:t>
            </a:r>
            <a:r>
              <a:rPr lang="ru-RU" sz="3200" dirty="0" smtClean="0">
                <a:solidFill>
                  <a:srgbClr val="FF0000"/>
                </a:solidFill>
              </a:rPr>
              <a:t>с</a:t>
            </a:r>
            <a:r>
              <a:rPr lang="ru-RU" sz="3200" dirty="0" smtClean="0"/>
              <a:t>те </a:t>
            </a:r>
            <a:r>
              <a:rPr lang="ru-RU" sz="3200" dirty="0" smtClean="0">
                <a:solidFill>
                  <a:srgbClr val="FF0000"/>
                </a:solidFill>
              </a:rPr>
              <a:t>с</a:t>
            </a:r>
            <a:r>
              <a:rPr lang="ru-RU" sz="3200" dirty="0" smtClean="0"/>
              <a:t>емья.</a:t>
            </a:r>
          </a:p>
        </p:txBody>
      </p:sp>
      <p:pic>
        <p:nvPicPr>
          <p:cNvPr id="7" name="Содержимое 6" descr="359fcf4e8e1881b39e63998808378e6a.jpg"/>
          <p:cNvPicPr>
            <a:picLocks noGrp="1" noChangeAspect="1"/>
          </p:cNvPicPr>
          <p:nvPr>
            <p:ph sz="half" idx="2"/>
          </p:nvPr>
        </p:nvPicPr>
        <p:blipFill>
          <a:blip r:embed="rId2" cstate="email"/>
          <a:stretch>
            <a:fillRect/>
          </a:stretch>
        </p:blipFill>
        <p:spPr>
          <a:xfrm>
            <a:off x="4648200" y="2623344"/>
            <a:ext cx="4038600" cy="3028950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ransition spd="med" advTm="5000">
    <p:strips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Заголовок 1"/>
          <p:cNvSpPr>
            <a:spLocks noGrp="1"/>
          </p:cNvSpPr>
          <p:nvPr>
            <p:ph type="title"/>
          </p:nvPr>
        </p:nvSpPr>
        <p:spPr>
          <a:xfrm>
            <a:off x="685800" y="514350"/>
            <a:ext cx="6781800" cy="933450"/>
          </a:xfrm>
        </p:spPr>
        <p:txBody>
          <a:bodyPr/>
          <a:lstStyle/>
          <a:p>
            <a:pPr algn="ctr" eaLnBrk="1" hangingPunct="1"/>
            <a:r>
              <a:rPr lang="ru-RU" sz="4800" dirty="0" smtClean="0">
                <a:latin typeface="Franklin Gothic Demi" pitchFamily="34" charset="0"/>
              </a:rPr>
              <a:t>Запомни  слова:</a:t>
            </a:r>
            <a:endParaRPr lang="ru-RU" sz="4800" dirty="0" smtClean="0"/>
          </a:p>
        </p:txBody>
      </p:sp>
      <p:sp>
        <p:nvSpPr>
          <p:cNvPr id="30722" name="Текст 2"/>
          <p:cNvSpPr>
            <a:spLocks noGrp="1"/>
          </p:cNvSpPr>
          <p:nvPr>
            <p:ph type="body" idx="2"/>
          </p:nvPr>
        </p:nvSpPr>
        <p:spPr>
          <a:xfrm>
            <a:off x="304800" y="1676400"/>
            <a:ext cx="4038600" cy="4572000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Родители</a:t>
            </a:r>
          </a:p>
          <a:p>
            <a:pPr eaLnBrk="1" hangingPunct="1">
              <a:buFont typeface="Wingdings" pitchFamily="2" charset="2"/>
              <a:buChar char="Ø"/>
            </a:pP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Char char="Ø"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Родные</a:t>
            </a:r>
          </a:p>
          <a:p>
            <a:pPr eaLnBrk="1" hangingPunct="1">
              <a:buFont typeface="Wingdings" pitchFamily="2" charset="2"/>
              <a:buChar char="Ø"/>
            </a:pP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Char char="Ø"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Родословная </a:t>
            </a:r>
          </a:p>
          <a:p>
            <a:pPr eaLnBrk="1" hangingPunct="1">
              <a:buFont typeface="Wingdings" pitchFamily="2" charset="2"/>
              <a:buChar char="Ø"/>
            </a:pP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Char char="Ø"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Фамильное дерево</a:t>
            </a:r>
          </a:p>
          <a:p>
            <a:pPr eaLnBrk="1" hangingPunct="1"/>
            <a:endParaRPr lang="ru-RU" dirty="0" smtClean="0"/>
          </a:p>
        </p:txBody>
      </p:sp>
      <p:pic>
        <p:nvPicPr>
          <p:cNvPr id="5" name="Содержимое 4" descr="IMG_1962.jpg"/>
          <p:cNvPicPr>
            <a:picLocks noGrp="1" noChangeAspect="1"/>
          </p:cNvPicPr>
          <p:nvPr>
            <p:ph sz="half" idx="1"/>
          </p:nvPr>
        </p:nvPicPr>
        <p:blipFill>
          <a:blip r:embed="rId2" cstate="email"/>
          <a:stretch>
            <a:fillRect/>
          </a:stretch>
        </p:blipFill>
        <p:spPr>
          <a:xfrm>
            <a:off x="4800600" y="1676400"/>
            <a:ext cx="3886199" cy="48768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</p:cSld>
  <p:clrMapOvr>
    <a:masterClrMapping/>
  </p:clrMapOvr>
  <p:transition spd="med" advTm="5000">
    <p:strips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Текст 2"/>
          <p:cNvSpPr>
            <a:spLocks noGrp="1"/>
          </p:cNvSpPr>
          <p:nvPr>
            <p:ph type="body" idx="2"/>
          </p:nvPr>
        </p:nvSpPr>
        <p:spPr>
          <a:xfrm>
            <a:off x="685800" y="1981200"/>
            <a:ext cx="3200400" cy="42672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</a:pPr>
            <a:r>
              <a:rPr lang="ru-RU" sz="3300" i="1" dirty="0" smtClean="0">
                <a:solidFill>
                  <a:srgbClr val="0B5395"/>
                </a:solidFill>
                <a:cs typeface="Angsana New" pitchFamily="18" charset="-34"/>
              </a:rPr>
              <a:t>Мама, поздравляю с праздником! </a:t>
            </a:r>
          </a:p>
          <a:p>
            <a:pPr eaLnBrk="1" hangingPunct="1">
              <a:lnSpc>
                <a:spcPct val="90000"/>
              </a:lnSpc>
            </a:pPr>
            <a:r>
              <a:rPr lang="ru-RU" sz="3300" i="1" dirty="0" smtClean="0">
                <a:solidFill>
                  <a:srgbClr val="0B5395"/>
                </a:solidFill>
                <a:cs typeface="Angsana New" pitchFamily="18" charset="-34"/>
              </a:rPr>
              <a:t>Желаю тебе счастья, успехов в работе, весело провести праздник.</a:t>
            </a:r>
          </a:p>
        </p:txBody>
      </p:sp>
      <p:pic>
        <p:nvPicPr>
          <p:cNvPr id="6" name="Содержимое 5" descr="1269342815_82354603_1----.jpg"/>
          <p:cNvPicPr>
            <a:picLocks noGrp="1" noChangeAspect="1"/>
          </p:cNvPicPr>
          <p:nvPr>
            <p:ph sz="half" idx="1"/>
          </p:nvPr>
        </p:nvPicPr>
        <p:blipFill>
          <a:blip r:embed="rId3" cstate="email"/>
          <a:stretch>
            <a:fillRect/>
          </a:stretch>
        </p:blipFill>
        <p:spPr>
          <a:xfrm>
            <a:off x="4038600" y="2044471"/>
            <a:ext cx="4648200" cy="3835857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bg2">
                <a:lumMod val="50000"/>
              </a:schemeClr>
            </a:solidFill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85800" y="845405"/>
            <a:ext cx="7620000" cy="830997"/>
          </a:xfrm>
          <a:ln>
            <a:miter lim="800000"/>
            <a:headEnd/>
            <a:tailEnd/>
          </a:ln>
        </p:spPr>
        <p:txBody>
          <a:bodyPr lIns="91440" rIns="91440" bIns="45720">
            <a:sp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800" b="1" dirty="0" smtClean="0">
                <a:ln w="1905"/>
                <a:solidFill>
                  <a:schemeClr val="accent5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Поздравление к празднику.</a:t>
            </a:r>
            <a:endParaRPr lang="ru-RU" sz="4800" b="1" dirty="0">
              <a:ln w="1905"/>
              <a:solidFill>
                <a:schemeClr val="accent5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 spd="med" advTm="5000">
    <p:strips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DED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301625" y="457200"/>
            <a:ext cx="8686800" cy="84137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5" name="Содержимое 4" descr="59051705romashka.jpg"/>
          <p:cNvPicPr>
            <a:picLocks noGrp="1" noChangeAspect="1"/>
          </p:cNvPicPr>
          <p:nvPr>
            <p:ph sz="half" idx="1"/>
          </p:nvPr>
        </p:nvPicPr>
        <p:blipFill>
          <a:blip r:embed="rId2" cstate="email"/>
          <a:stretch>
            <a:fillRect/>
          </a:stretch>
        </p:blipFill>
        <p:spPr>
          <a:xfrm>
            <a:off x="228600" y="2362201"/>
            <a:ext cx="4267200" cy="3326926"/>
          </a:xfrm>
          <a:ln w="88900" cap="sq" cmpd="thickThin">
            <a:solidFill>
              <a:schemeClr val="accent6">
                <a:lumMod val="50000"/>
              </a:schemeClr>
            </a:solidFill>
          </a:ln>
          <a:effectLst>
            <a:innerShdw blurRad="76200">
              <a:srgbClr val="000000"/>
            </a:innerShdw>
          </a:effectLst>
        </p:spPr>
      </p:pic>
      <p:pic>
        <p:nvPicPr>
          <p:cNvPr id="6" name="Содержимое 5" descr="1227119270_xfjt_20201.jpg"/>
          <p:cNvPicPr>
            <a:picLocks noGrp="1" noChangeAspect="1"/>
          </p:cNvPicPr>
          <p:nvPr>
            <p:ph sz="half" idx="2"/>
          </p:nvPr>
        </p:nvPicPr>
        <p:blipFill>
          <a:blip r:embed="rId3" cstate="email"/>
          <a:stretch>
            <a:fillRect/>
          </a:stretch>
        </p:blipFill>
        <p:spPr>
          <a:xfrm>
            <a:off x="4876800" y="2819399"/>
            <a:ext cx="4114800" cy="3657601"/>
          </a:xfrm>
          <a:ln w="88900" cap="sq" cmpd="thickThin">
            <a:solidFill>
              <a:schemeClr val="accent6">
                <a:lumMod val="50000"/>
              </a:schemeClr>
            </a:solidFill>
          </a:ln>
          <a:effectLst>
            <a:innerShdw blurRad="76200">
              <a:srgbClr val="000000"/>
            </a:innerShdw>
          </a:effectLst>
        </p:spPr>
      </p:pic>
      <p:sp>
        <p:nvSpPr>
          <p:cNvPr id="10" name="Текст 9"/>
          <p:cNvSpPr>
            <a:spLocks noGrp="1"/>
          </p:cNvSpPr>
          <p:nvPr>
            <p:ph type="body" idx="4294967295"/>
          </p:nvPr>
        </p:nvSpPr>
        <p:spPr>
          <a:xfrm>
            <a:off x="0" y="381000"/>
            <a:ext cx="8915400" cy="2133600"/>
          </a:xfrm>
        </p:spPr>
        <p:txBody>
          <a:bodyPr>
            <a:normAutofit fontScale="625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4600" dirty="0" smtClean="0"/>
              <a:t>Ромашка – цветок незаметный,</a:t>
            </a:r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4600" dirty="0" smtClean="0"/>
              <a:t>Он очень простой, но важный,</a:t>
            </a:r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4600" dirty="0" smtClean="0"/>
              <a:t>Ромашка – символ семьи,</a:t>
            </a:r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4600" dirty="0" smtClean="0"/>
              <a:t>Где вместе все - в горе и в счастье.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/>
              <a:t> 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ru-RU" dirty="0"/>
          </a:p>
        </p:txBody>
      </p:sp>
    </p:spTree>
  </p:cSld>
  <p:clrMapOvr>
    <a:masterClrMapping/>
  </p:clrMapOvr>
  <p:transition spd="med" advTm="5000">
    <p:strips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838200"/>
            <a:ext cx="8686800" cy="5791200"/>
          </a:xfrm>
        </p:spPr>
        <p:txBody>
          <a:bodyPr>
            <a:normAutofit fontScale="90000"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ru-RU" sz="6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/>
            </a:r>
            <a:br>
              <a:rPr lang="ru-RU" sz="6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sz="6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/>
            </a:r>
            <a:br>
              <a:rPr lang="ru-RU" sz="6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sz="6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/>
            </a:r>
            <a:br>
              <a:rPr lang="ru-RU" sz="6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sz="6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/>
            </a:r>
            <a:br>
              <a:rPr lang="ru-RU" sz="6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sz="60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Моя семья</a:t>
            </a: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/>
            </a:r>
            <a:b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/>
            </a:r>
            <a:b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/>
            </a:r>
            <a:b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/>
            </a:r>
            <a:b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/>
            </a:r>
            <a:b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/>
            </a:r>
            <a:b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/>
            </a:r>
            <a:b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/>
            </a:r>
            <a:b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/>
            </a:r>
            <a:b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ПРЕЗЕНТАЦИЮ СОСТАВИЛА  </a:t>
            </a:r>
            <a:b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Шипилова С.М. – </a:t>
            </a:r>
            <a:b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учитель  школы интерната № 27 </a:t>
            </a:r>
            <a:b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II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вида г.Пятигорска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Содержимое 5" descr="1225578270_xfjt_200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90750" y="1371601"/>
            <a:ext cx="4762500" cy="4114800"/>
          </a:xfrm>
          <a:ln w="190500" cap="sq">
            <a:solidFill>
              <a:srgbClr val="C8C6BD"/>
            </a:solidFill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 spd="med" advTm="5000">
    <p:strips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Презентация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3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</Template>
  <TotalTime>7</TotalTime>
  <Words>112</Words>
  <Application>Microsoft Office PowerPoint</Application>
  <PresentationFormat>Экран (4:3)</PresentationFormat>
  <Paragraphs>33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7</vt:i4>
      </vt:variant>
    </vt:vector>
  </HeadingPairs>
  <TitlesOfParts>
    <vt:vector size="9" baseType="lpstr">
      <vt:lpstr>Презентация</vt:lpstr>
      <vt:lpstr>Трек</vt:lpstr>
      <vt:lpstr>    Моя семья         ПРЕЗЕНТАЦИЮ СОСТАВИЛА   Шипилова С.М. –  учитель  школы интерната № 27  II вида г.Пятигорска</vt:lpstr>
      <vt:lpstr>Психологическая   установка</vt:lpstr>
      <vt:lpstr>Фонетическая   зарядка</vt:lpstr>
      <vt:lpstr>Запомни  слова:</vt:lpstr>
      <vt:lpstr>Поздравление к празднику.</vt:lpstr>
      <vt:lpstr>Слайд 6</vt:lpstr>
      <vt:lpstr>    Моя семья         ПРЕЗЕНТАЦИЮ СОСТАВИЛА   Шипилова С.М. –  учитель  школы интерната № 27  II вида г.Пятигорска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Моя семья         ПРЕЗЕНТАЦИЮ СОСТАВИЛА   Шипилова С.М. –  учитель  школы интерната № 27  II вида г.Пятигорска</dc:title>
  <dc:creator>user</dc:creator>
  <cp:lastModifiedBy>Tata</cp:lastModifiedBy>
  <cp:revision>3</cp:revision>
  <dcterms:created xsi:type="dcterms:W3CDTF">2011-11-18T15:13:13Z</dcterms:created>
  <dcterms:modified xsi:type="dcterms:W3CDTF">2012-01-18T17:58:51Z</dcterms:modified>
</cp:coreProperties>
</file>