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61D2C-77BF-454C-AAC1-85339B68F6C9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5A23-D088-426B-A101-09F4AC4EB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5486-75F0-45F4-A209-FE97426F12BC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6B3D9-54F7-4BE4-BA39-9F28C2EB8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E9146-B666-4545-8118-2728C7133296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29C4C-F8EA-4046-81DA-C5697C4D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E3121-D43D-45B2-9DAD-AC91231742CB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37A3-A787-4DF0-A65B-5F194C828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02FC-1E92-4DFF-97E0-012BFFFF8F47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14DF-545E-438E-8AA4-D2C2F0B11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D2BD-48D7-4ADD-B89F-5B50A3C31E09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70CEE-A9D6-489B-A7AF-BEF35B72A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4E48F-B07B-4FE0-811A-844525DEB6E1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55DC0-4C60-4C91-8714-A59F72D00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7D67E-E7DC-4742-B1C1-D3DD2DC99F46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51ADA-02F1-4AD0-ACD3-42201391B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C17CD-6C0E-4EB4-9400-4B930C11FAAA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177E-E624-4C10-85CD-EB950AB40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4A56-3918-41CF-B4C7-4417A0492590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3BDAD-8E29-4AC4-8761-E6CDC0AC5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E3CE-20B5-4DEF-89BD-236CE7EED810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77AEC-164B-464A-B655-68DBC5401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4F1D12-DA24-4BAC-8B9D-1D0753807D3D}" type="datetimeFigureOut">
              <a:rPr lang="ru-RU"/>
              <a:pPr>
                <a:defRPr/>
              </a:pPr>
              <a:t>06.01.2012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DBA4F8-14F8-4476-9B3F-52C8F4B26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22" r:id="rId9"/>
    <p:sldLayoutId id="2147483713" r:id="rId10"/>
    <p:sldLayoutId id="21474837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Общешкольная ученическая Конференция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/>
            <a:endParaRPr lang="ru-RU" sz="3600" smtClean="0">
              <a:solidFill>
                <a:srgbClr val="FFFFFF"/>
              </a:solidFill>
            </a:endParaRPr>
          </a:p>
          <a:p>
            <a:pPr marR="0"/>
            <a:r>
              <a:rPr lang="ru-RU" sz="3600" smtClean="0">
                <a:solidFill>
                  <a:srgbClr val="FFFFFF"/>
                </a:solidFill>
              </a:rPr>
              <a:t>детского объединения «Доброград»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r>
              <a:rPr lang="ru-RU" b="1" smtClean="0"/>
              <a:t>Девиз: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957763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cap="small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cap="small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b="1" cap="small" dirty="0" smtClean="0"/>
              <a:t>Мы строим город Доброград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8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b="1" cap="small" dirty="0" smtClean="0"/>
              <a:t>Чтоб жить в нём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8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b="1" cap="small" dirty="0" smtClean="0"/>
              <a:t>Каждый был бы рад</a:t>
            </a:r>
            <a:endParaRPr lang="ru-RU" sz="40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/>
          <a:lstStyle/>
          <a:p>
            <a:r>
              <a:rPr lang="ru-RU" b="1" smtClean="0"/>
              <a:t>Гимн: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smtClean="0"/>
              <a:t>Мы в стенах родного интерната</a:t>
            </a:r>
          </a:p>
          <a:p>
            <a:pPr algn="ctr">
              <a:buFont typeface="Wingdings 2" pitchFamily="18" charset="2"/>
              <a:buNone/>
            </a:pPr>
            <a:r>
              <a:rPr lang="ru-RU" sz="2800" smtClean="0"/>
              <a:t>Строим новый город Доброград,</a:t>
            </a:r>
          </a:p>
          <a:p>
            <a:pPr algn="ctr">
              <a:buFont typeface="Wingdings 2" pitchFamily="18" charset="2"/>
              <a:buNone/>
            </a:pPr>
            <a:r>
              <a:rPr lang="ru-RU" sz="2800" smtClean="0"/>
              <a:t>Чтобы и учитель и ребята</a:t>
            </a:r>
          </a:p>
          <a:p>
            <a:pPr algn="ctr">
              <a:buFont typeface="Wingdings 2" pitchFamily="18" charset="2"/>
              <a:buNone/>
            </a:pPr>
            <a:r>
              <a:rPr lang="ru-RU" sz="2800" smtClean="0"/>
              <a:t>Интернатской жизни был бы рад.</a:t>
            </a:r>
          </a:p>
          <a:p>
            <a:pPr algn="ctr">
              <a:buFont typeface="Wingdings 2" pitchFamily="18" charset="2"/>
              <a:buNone/>
            </a:pPr>
            <a:r>
              <a:rPr lang="ru-RU" sz="2800" smtClean="0"/>
              <a:t> </a:t>
            </a:r>
          </a:p>
          <a:p>
            <a:pPr algn="ctr">
              <a:buFont typeface="Wingdings 2" pitchFamily="18" charset="2"/>
              <a:buNone/>
            </a:pPr>
            <a:r>
              <a:rPr lang="ru-RU" sz="2800" smtClean="0"/>
              <a:t>В Доброграде правила едины:</a:t>
            </a:r>
          </a:p>
          <a:p>
            <a:pPr algn="ctr">
              <a:buFont typeface="Wingdings 2" pitchFamily="18" charset="2"/>
              <a:buNone/>
            </a:pPr>
            <a:r>
              <a:rPr lang="ru-RU" sz="2800" smtClean="0"/>
              <a:t>Дружба, честность, ласка и любовь,</a:t>
            </a:r>
          </a:p>
          <a:p>
            <a:pPr algn="ctr">
              <a:buFont typeface="Wingdings 2" pitchFamily="18" charset="2"/>
              <a:buNone/>
            </a:pPr>
            <a:r>
              <a:rPr lang="ru-RU" sz="2800" smtClean="0"/>
              <a:t>Покидая стены интерната,</a:t>
            </a:r>
          </a:p>
          <a:p>
            <a:pPr algn="ctr">
              <a:buFont typeface="Wingdings 2" pitchFamily="18" charset="2"/>
              <a:buNone/>
            </a:pPr>
            <a:r>
              <a:rPr lang="ru-RU" sz="2800" smtClean="0"/>
              <a:t>Вспоминать его мы будем вновь.</a:t>
            </a:r>
          </a:p>
          <a:p>
            <a:pPr>
              <a:buFont typeface="Wingdings 2" pitchFamily="18" charset="2"/>
              <a:buNone/>
            </a:pPr>
            <a:endParaRPr lang="ru-RU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509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повестка Конференции: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утвердить «Положение» о Конференции детского объединения «Доброград»;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заслушать отчёт Совета Доброграда за 2010-2011 учебный год;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выбрать новый Совет Доброграда;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200" dirty="0" smtClean="0"/>
              <a:t>разное.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Первое: 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5400" smtClean="0"/>
              <a:t>  утвердить «Положение» о Конференции </a:t>
            </a:r>
          </a:p>
          <a:p>
            <a:pPr algn="ctr">
              <a:buFont typeface="Wingdings 2" pitchFamily="18" charset="2"/>
              <a:buNone/>
            </a:pPr>
            <a:r>
              <a:rPr lang="ru-RU" sz="5400" smtClean="0"/>
              <a:t>детского объединения «Доброград»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Второе: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5400" smtClean="0"/>
              <a:t>отчёт </a:t>
            </a:r>
          </a:p>
          <a:p>
            <a:pPr algn="ctr">
              <a:buFont typeface="Wingdings 2" pitchFamily="18" charset="2"/>
              <a:buNone/>
            </a:pPr>
            <a:r>
              <a:rPr lang="ru-RU" sz="5400" smtClean="0"/>
              <a:t>Совета Доброграда </a:t>
            </a:r>
          </a:p>
          <a:p>
            <a:pPr algn="ctr">
              <a:buFont typeface="Wingdings 2" pitchFamily="18" charset="2"/>
              <a:buNone/>
            </a:pPr>
            <a:r>
              <a:rPr lang="ru-RU" sz="5400" smtClean="0"/>
              <a:t>за 2010-2011 учебный год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Третье: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ru-RU" sz="5400" smtClean="0"/>
              <a:t>выбрать новый Совет детского объединения</a:t>
            </a:r>
          </a:p>
          <a:p>
            <a:pPr algn="ctr">
              <a:buFont typeface="Wingdings 2" pitchFamily="18" charset="2"/>
              <a:buNone/>
            </a:pPr>
            <a:r>
              <a:rPr lang="ru-RU" sz="5400" smtClean="0"/>
              <a:t>«Доброград»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98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Девиз:</vt:lpstr>
      <vt:lpstr>Гимн:</vt:lpstr>
      <vt:lpstr>     повестка Конференции:</vt:lpstr>
      <vt:lpstr>Первое: </vt:lpstr>
      <vt:lpstr>Второе:</vt:lpstr>
      <vt:lpstr>Третье: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Общешкольная ученическая Конференция</dc:title>
  <cp:lastModifiedBy>USER</cp:lastModifiedBy>
  <cp:revision>4</cp:revision>
  <dcterms:modified xsi:type="dcterms:W3CDTF">2012-01-06T20:56:09Z</dcterms:modified>
</cp:coreProperties>
</file>