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98490F3-6E49-4BC7-9E89-16B9A7BB5367}" type="datetimeFigureOut">
              <a:rPr lang="ru-RU" smtClean="0"/>
              <a:t>23.09.2010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7825CFD-A2DE-4400-A234-F316A0C2A21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Измерь температуру своего настроения в начале урока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" name="Рисунок 3" descr="IMG_0004.jpg"/>
          <p:cNvPicPr>
            <a:picLocks noChangeAspect="1"/>
          </p:cNvPicPr>
          <p:nvPr/>
        </p:nvPicPr>
        <p:blipFill>
          <a:blip r:embed="rId2" cstate="print"/>
          <a:srcRect l="7291" t="38544" r="16666" b="38544"/>
          <a:stretch>
            <a:fillRect/>
          </a:stretch>
        </p:blipFill>
        <p:spPr bwMode="auto">
          <a:xfrm>
            <a:off x="571500" y="2357438"/>
            <a:ext cx="7072313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428875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86063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3250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00438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57625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57688" y="3357563"/>
            <a:ext cx="214312" cy="28575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1-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29188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2-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14938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3-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72125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4-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857875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5-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643438" y="3357563"/>
            <a:ext cx="2286000" cy="158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2143125" y="3357563"/>
            <a:ext cx="2214563" cy="158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71487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00062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8637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57212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85787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42887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71462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00037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28612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7187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Измерь температуру своего настроения в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конце 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урока</a:t>
            </a:r>
            <a:endParaRPr lang="ru-RU" dirty="0"/>
          </a:p>
        </p:txBody>
      </p:sp>
      <p:pic>
        <p:nvPicPr>
          <p:cNvPr id="23" name="Рисунок 3" descr="IMG_0004.jpg"/>
          <p:cNvPicPr>
            <a:picLocks noChangeAspect="1"/>
          </p:cNvPicPr>
          <p:nvPr/>
        </p:nvPicPr>
        <p:blipFill>
          <a:blip r:embed="rId2" cstate="print"/>
          <a:srcRect l="7291" t="38544" r="16666" b="38544"/>
          <a:stretch>
            <a:fillRect/>
          </a:stretch>
        </p:blipFill>
        <p:spPr bwMode="auto">
          <a:xfrm>
            <a:off x="571500" y="2357438"/>
            <a:ext cx="7072313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2428875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+5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786063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+4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143250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+3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500438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857625" y="3786188"/>
            <a:ext cx="285750" cy="3571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</a:rPr>
              <a:t>+1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357688" y="3357563"/>
            <a:ext cx="214312" cy="28575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</a:rPr>
              <a:t>0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1-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929188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2-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214938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3-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572125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4-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857875" y="2643188"/>
            <a:ext cx="285750" cy="42862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</a:rPr>
              <a:t>5-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643438" y="3357563"/>
            <a:ext cx="2286000" cy="158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>
            <a:off x="2143125" y="3357563"/>
            <a:ext cx="2214563" cy="158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71487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00062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528637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57212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857875" y="17145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42887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71462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300037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28612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571875" y="4572000"/>
            <a:ext cx="285750" cy="500063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47</Words>
  <Application>Microsoft Office PowerPoint</Application>
  <PresentationFormat>Экран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Яркая</vt:lpstr>
      <vt:lpstr>Измерь температуру своего настроения в начале урока:</vt:lpstr>
      <vt:lpstr>Измерь температуру своего настроения в конце урока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Измерь температуру своего настроения в начале урока:</dc:title>
  <dc:creator>Admin</dc:creator>
  <cp:lastModifiedBy>Admin</cp:lastModifiedBy>
  <cp:revision>1</cp:revision>
  <dcterms:created xsi:type="dcterms:W3CDTF">2010-09-23T13:54:29Z</dcterms:created>
  <dcterms:modified xsi:type="dcterms:W3CDTF">2010-09-23T13:58:09Z</dcterms:modified>
</cp:coreProperties>
</file>