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1156F5-D11E-4527-93BB-FA573B6C4D7E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AC3903-11A1-4749-885D-A0CCC19DB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ADEA96-5959-4668-821C-A7329D765A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8A4749-7194-49A9-9BE4-F1F26E55D9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083185-373B-4F67-BFA8-6E3E3375E0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0778DB-4438-45A2-94D5-513372AE00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409345-9366-4F5D-BB6F-6FBFF76CA9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E98958-DC41-4D6D-9D5D-830E42C0306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C8C2E5-567B-4547-B650-CE880A44638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86300-5DB4-4783-AAE2-9624E1678E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0CC21-C69F-45C4-84D3-D807E73BE14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0B946F-7EF6-477F-91C0-8A3428BE910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11435A-A66A-44B6-8A4D-D8D17706756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261FB2-968F-4E17-857F-2D3D7D55C4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0FCDC9-AD54-41B9-AB85-8366778D79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6251A9-FCFF-4B6C-A9E7-DF63664ECE4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3769F6-E980-43AE-BEDD-39FDB8C000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15DFC5-7F14-4CB5-8F43-4EFCC57671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E21C89-9B22-466C-BDEC-625367BCF928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DF5684-A7BC-4C88-A8F9-18753FD82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B198-4F27-410A-95F4-F8123070DE44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592C-33FE-4299-A066-703F72E34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0C623-1912-42C2-AD1E-4815B4C6136C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A3EE-CE6D-4154-9AD7-3B87386D4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DE43-74E1-46D5-9040-C5A0F084E66A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840E-5BEC-47DE-8EF6-E648B0932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9B6603-01E7-4948-AE81-3FFC05C590B5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2807C3-C7DF-439C-9780-31584BA8D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AA79-7F2D-43BD-A596-ED02523A39F8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075E-60D2-4BF7-AC7F-83EAA74A0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321B71-9FAD-4602-8650-CE073C4F0E09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6B18DB-BC08-4B41-BCE1-264064B2D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E2FA-8561-4643-AA07-390CF177F25A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788B8-B1B4-4397-A9E5-84569D183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4D969-4593-4D8D-B599-C6C0AAC1AB19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7EDC7-717B-4B42-A731-675DFF07C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DA70CE-34EE-44A0-A4EA-E68809D14B37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6BD302-23FA-4B97-AC7B-CF8140E9A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4FE44F-22BD-4124-ADD0-CA622B61E1CA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C8390-F444-4826-867C-6B665C1FC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1DFB6C-C2EA-4583-A71C-E65EFA1044CB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99613D7-DE44-4C75-A70F-554CB4FDF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2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              </a:t>
            </a:r>
            <a:r>
              <a:rPr lang="ru-RU" sz="9600" dirty="0" smtClean="0">
                <a:solidFill>
                  <a:schemeClr val="tx2">
                    <a:satMod val="130000"/>
                  </a:schemeClr>
                </a:solidFill>
              </a:rPr>
              <a:t>эскиз</a:t>
            </a:r>
            <a:endParaRPr lang="ru-RU" sz="9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5229225"/>
            <a:ext cx="7407275" cy="14398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Подготовила учитель черчения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</a:t>
            </a:r>
            <a:r>
              <a:rPr lang="ru-RU" dirty="0" err="1" smtClean="0"/>
              <a:t>Вагизова</a:t>
            </a:r>
            <a:r>
              <a:rPr lang="ru-RU" dirty="0" smtClean="0"/>
              <a:t> Л.К.</a:t>
            </a:r>
            <a:endParaRPr lang="ru-RU" dirty="0"/>
          </a:p>
        </p:txBody>
      </p:sp>
      <p:pic>
        <p:nvPicPr>
          <p:cNvPr id="14339" name="Picture 2" descr="H:\Эскиз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557338"/>
            <a:ext cx="46196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333375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Проверьте себя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Что называется эскизом?</a:t>
            </a:r>
          </a:p>
          <a:p>
            <a:r>
              <a:rPr lang="ru-RU" smtClean="0"/>
              <a:t>В каких случаях пользуются эскизом?</a:t>
            </a:r>
          </a:p>
          <a:p>
            <a:r>
              <a:rPr lang="ru-RU" smtClean="0"/>
              <a:t>Раскройте шаги алгоритма выполнения эскиза.</a:t>
            </a:r>
          </a:p>
          <a:p>
            <a:r>
              <a:rPr lang="ru-RU" smtClean="0"/>
              <a:t>В чем различия алгоритмов выполнения эскиза и чертежа? Сравните их.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Вставьте в определения пропущенные слова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/>
              <a:t>_______________ детали, выполненный по правилам прямоугольного ________________ от руки в глазомерном масштабе, называется __________.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/>
              <a:t>Изображение выполненное на фронтальной плоскости проекций, называется ___________ ___________.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/>
              <a:t>Для выполнения вида сбоку деталь рассматривают ___________, а изображение выполняют ___________ от главного вида.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взаимопроверка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чертеж, проецирование, эскизом.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видом спереди.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слева, справа.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оценка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оценка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оценка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Задание: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по наглядному изображению 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выполните ее эскиз. Нанесите размеры.</a:t>
            </a: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8914" name="Picture 3" descr="H:\Эскиз\рис. 1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492375"/>
            <a:ext cx="5257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4" descr="H:\Эскиз\рис. 165 (б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0213"/>
            <a:ext cx="42862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5373688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I </a:t>
            </a:r>
            <a:r>
              <a:rPr lang="ru-RU" sz="3600">
                <a:latin typeface="Corbel" pitchFamily="34" charset="0"/>
              </a:rPr>
              <a:t>вар.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72225" y="1989138"/>
            <a:ext cx="1362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Gill Sans MT" pitchFamily="34" charset="0"/>
              </a:rPr>
              <a:t>II </a:t>
            </a:r>
            <a:r>
              <a:rPr lang="ru-RU" sz="3600">
                <a:latin typeface="Corbel" pitchFamily="34" charset="0"/>
              </a:rPr>
              <a:t>вар.</a:t>
            </a:r>
          </a:p>
        </p:txBody>
      </p:sp>
      <p:pic>
        <p:nvPicPr>
          <p:cNvPr id="38918" name="Picture 4" descr="H:\Эскиз\рис. 165 (б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28775"/>
            <a:ext cx="42862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П.18.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задание стр.121. в тетрадях.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По рис. 155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Список литературы: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Черчение: Учебник для 7-8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общеобразовательных учреждений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Ботвинников А.Д. – М.: Просвещение, 2000.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Черчение: Учебник для учащихся средних общеобразовательных учреждений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Под ред.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Проф.Н.Г.Преображенской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М.:Вентана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Граф,2004.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4317" y="2967335"/>
            <a:ext cx="78953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Цель: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125538"/>
            <a:ext cx="7499350" cy="5122862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получить знания об эскизе и узнать порядок выполнения 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эскиза;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7" name="Picture 2" descr="H:\Эскиз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981325"/>
            <a:ext cx="52673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Эскиз -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FF0000"/>
                </a:solidFill>
              </a:rPr>
              <a:t>Чертеж детали, выполненный по правилам прямоугольного проецирования от руки и в глазомерном масштабе.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C00000"/>
                </a:solidFill>
              </a:rPr>
              <a:t>Назначение эскиза.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 необходимости срочно изготовить сломавшуюся деталь выполняют ее изображение, но от руки и без точного соблюдения масштаба.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Алгоритм выполнения эскиза: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2" name="Picture 2" descr="H:\Эскиз\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2781300"/>
            <a:ext cx="5492750" cy="358775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2275" y="1700213"/>
            <a:ext cx="68405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orbel" pitchFamily="34" charset="0"/>
              </a:rPr>
              <a:t>1. Определение рабочего поля и композиции формата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5807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Алгоритм выполнения эскиза: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2530" name="Picture 2" descr="H:\Эскиз\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2868613"/>
            <a:ext cx="5775325" cy="3989387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2275" y="1700213"/>
            <a:ext cx="6624638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2. Изображение в глазомерном масштабе габаритных прямоугольников видов детали, проведение осей симметрии;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Алгоритм выполнения эскиза: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8" name="Picture 2" descr="H:\Эскиз\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2960688"/>
            <a:ext cx="5513388" cy="3897312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6375" y="1628775"/>
            <a:ext cx="65516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rbel" pitchFamily="34" charset="0"/>
              </a:rPr>
              <a:t>3. Последовательное выполнение видимых очертаний детали на главном и остальных видах;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Алгоритм выполнения эскиза: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6626" name="Picture 2" descr="H:\Эскиз\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3082925"/>
            <a:ext cx="5478463" cy="377507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2275" y="1700213"/>
            <a:ext cx="64801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rbel" pitchFamily="34" charset="0"/>
              </a:rPr>
              <a:t>4. Последовательное изображение невидимых очертаний детали на главном и остальных видах;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Алгоритм выполнения эскиза: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8674" name="Picture 3" descr="H:\Эскиз\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11413" y="3141663"/>
            <a:ext cx="5256212" cy="3716337"/>
          </a:xfr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2275" y="1341438"/>
            <a:ext cx="66960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5. Нанесение на чертеже выносных и размерных линий по длине, высоте  и ширине детали.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Алгоритм выполнения эскиза: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22" name="Picture 2" descr="H:\Эскиз\рис. 159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45670" t="761"/>
          <a:stretch>
            <a:fillRect/>
          </a:stretch>
        </p:blipFill>
        <p:spPr>
          <a:xfrm>
            <a:off x="2268538" y="2924175"/>
            <a:ext cx="5553075" cy="3933825"/>
          </a:xfr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19250" y="1773238"/>
            <a:ext cx="7129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orbel" pitchFamily="34" charset="0"/>
              </a:rPr>
              <a:t>6. Простановка размерных чисел, обводка эскиза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</TotalTime>
  <Words>277</Words>
  <Application>Microsoft Office PowerPoint</Application>
  <PresentationFormat>Экран (4:3)</PresentationFormat>
  <Paragraphs>66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30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                  эскиз</vt:lpstr>
      <vt:lpstr>Цель:</vt:lpstr>
      <vt:lpstr>Эскиз -</vt:lpstr>
      <vt:lpstr>Алгоритм выполнения эскиза:</vt:lpstr>
      <vt:lpstr>Алгоритм выполнения эскиза:</vt:lpstr>
      <vt:lpstr>Алгоритм выполнения эскиза:</vt:lpstr>
      <vt:lpstr>Алгоритм выполнения эскиза:</vt:lpstr>
      <vt:lpstr>Алгоритм выполнения эскиза:</vt:lpstr>
      <vt:lpstr>Алгоритм выполнения эскиза:</vt:lpstr>
      <vt:lpstr>Проверьте себя</vt:lpstr>
      <vt:lpstr>Вставьте в определения пропущенные слова</vt:lpstr>
      <vt:lpstr>взаимопроверка</vt:lpstr>
      <vt:lpstr>Задание: по наглядному изображению  выполните ее эскиз. Нанесите размеры.</vt:lpstr>
      <vt:lpstr>Домашнее задание</vt:lpstr>
      <vt:lpstr>Список литературы: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эскиз</dc:title>
  <dc:creator>Рафа</dc:creator>
  <cp:lastModifiedBy>USER</cp:lastModifiedBy>
  <cp:revision>18</cp:revision>
  <dcterms:created xsi:type="dcterms:W3CDTF">2010-11-20T11:28:03Z</dcterms:created>
  <dcterms:modified xsi:type="dcterms:W3CDTF">2012-01-06T21:07:00Z</dcterms:modified>
</cp:coreProperties>
</file>