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3DA6-376C-49EB-B3FE-C1EAFE941D0B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8036-058D-4C53-9FFC-8BA14569C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0C40-6D95-4B4D-967E-DE73686F5585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57085-B2D3-4EF0-A0BE-769F8FADD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7BAC-9CC2-481A-A197-A412DE678A16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6F99-9086-4F95-8992-973DC4542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A335-A221-4772-81D3-593314C3964B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8AA7-92F0-4681-A5FD-D3CF3EC49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C7AF-1B45-449A-93BC-DF3EB7385057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0B57D-BAE1-4269-8CE6-DC87B7826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2F3C-578A-4A74-B4AA-3D822ADEB79A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E11C-762B-420F-BB43-0792221DE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11BC-4532-4D96-9901-E8CAC7D044CC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B4FE5-F2E5-4746-B712-C41F246F1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22A03-D7BE-41E1-92B1-15D942D5935A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2A81-16E7-4B78-A1FC-71379A9DD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E70D-A532-43F5-824A-D52F4B648CB1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F29B7-AC65-457A-AB96-F33F28625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ECFC-F967-44C9-8626-961AACF1B84B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5060-4BE9-45EF-B30D-A8B2FFB29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D094-0DBC-4124-958F-676A74D10B82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0A1A-485D-40A0-86A3-85A3B681E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3DD976-AE16-44FF-A4C8-48A45999403E}" type="datetimeFigureOut">
              <a:rPr lang="ru-RU"/>
              <a:pPr>
                <a:defRPr/>
              </a:pPr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18AED0-A338-4223-AE06-CCA936C33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n.ru/GetAnswer.aspx?qid=7683e5d2-c81e-42fc-929e-5a3eca16237d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ondeza.promodj.ru/venetianmasks/" TargetMode="Externa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349" y="63691"/>
            <a:ext cx="8936292" cy="47089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Поэтапное изготовление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масок по мотивам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Венецианского карнавала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1013" y="2747963"/>
            <a:ext cx="3286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3350" y="-176213"/>
            <a:ext cx="9545638" cy="1127126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8675" y="3806825"/>
            <a:ext cx="3106738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438" y="3806825"/>
            <a:ext cx="26447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70563" y="923925"/>
            <a:ext cx="3240087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438" y="958850"/>
            <a:ext cx="3078162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6725" y="3805238"/>
            <a:ext cx="2763838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57575" y="836613"/>
            <a:ext cx="208438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45063" y="404664"/>
            <a:ext cx="884325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1.Подготовка к папье - маше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328738"/>
            <a:ext cx="43862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65650" y="1328738"/>
            <a:ext cx="440213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Папье-маше по-французски значит "рваная бумага". </a:t>
            </a:r>
          </a:p>
          <a:p>
            <a:r>
              <a:rPr lang="ru-RU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Вся премудрость техники папье-маше заключается в оклеивании какой-нибудь формы кусочками мягкой бумаги в несколько слоев. Само по себе это несложно, но требует терпения и аккуратности.</a:t>
            </a:r>
          </a:p>
          <a:p>
            <a:r>
              <a:rPr lang="en-US" sz="2400">
                <a:solidFill>
                  <a:srgbClr val="C00000"/>
                </a:solidFill>
                <a:latin typeface="Calibri" pitchFamily="34" charset="0"/>
                <a:hlinkClick r:id="rId3"/>
              </a:rPr>
              <a:t>http://www.genon.ru/GetAnswer.aspx?qid=7683e5d2-c81e-42fc-929e-5a3eca16237d</a:t>
            </a:r>
            <a:endParaRPr 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163" y="298450"/>
            <a:ext cx="9197976" cy="1957388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420938"/>
            <a:ext cx="2736850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452688"/>
            <a:ext cx="348297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836613"/>
            <a:ext cx="7596187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-225425"/>
            <a:ext cx="7551738" cy="1957388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06563"/>
            <a:ext cx="45354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1700213"/>
            <a:ext cx="35147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5963"/>
            <a:ext cx="25431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33375"/>
            <a:ext cx="2616200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6838" y="1844675"/>
            <a:ext cx="2663825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0"/>
            <a:ext cx="78403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4. Декорирование  масок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923925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923925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8613" y="-341313"/>
            <a:ext cx="5430838" cy="1133476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88" y="620713"/>
            <a:ext cx="3392487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4038" y="3244850"/>
            <a:ext cx="4751387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43425" y="382588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Давным-давно карнавальный костюм состоял лишь из белой маски, черной накидки и черной треуголки, а размалеванные лица и фигуры из комедии Дель- арте появились значительно позже. В венецианской маске воплощено игровое начало, которое помогает выйти из рамок реальной жизни.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-50800" y="3406775"/>
            <a:ext cx="4572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 виртуальная действительность удовлетворяет человеческую потребность в радости, в общении, в отдыхе. Италия "гуляла" и карнавальная стихия оправдывала любые превращения. Скрытое под венецианской маской лицо позволяет раскованно открывать свои чувства окружающим. (Интернет </a:t>
            </a:r>
            <a:r>
              <a:rPr lang="ru-RU" sz="20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http://mondeza.promodj.ru/venetianmasks</a:t>
            </a:r>
            <a:r>
              <a:rPr lang="ru-RU" u="sng">
                <a:latin typeface="Calibri" pitchFamily="34" charset="0"/>
                <a:hlinkClick r:id="rId5"/>
              </a:rPr>
              <a:t>/</a:t>
            </a:r>
            <a:r>
              <a:rPr lang="ru-RU">
                <a:latin typeface="Calibri" pitchFamily="34" charset="0"/>
              </a:rPr>
              <a:t> 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429000"/>
            <a:ext cx="43211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6013" y="188913"/>
            <a:ext cx="4217987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" y="3429000"/>
            <a:ext cx="43084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0525" y="188913"/>
            <a:ext cx="4217988" cy="281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104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ольга</cp:lastModifiedBy>
  <cp:revision>16</cp:revision>
  <dcterms:created xsi:type="dcterms:W3CDTF">2011-11-01T17:07:46Z</dcterms:created>
  <dcterms:modified xsi:type="dcterms:W3CDTF">2012-01-10T18:14:46Z</dcterms:modified>
</cp:coreProperties>
</file>