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0058-2F98-4D2B-B1AC-F08BBA5550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A477-3FD6-43DD-A7E8-DBD00CBA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artillery-museum.ru/files/Image/36_thum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962674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/>
              <a:t>Он принадлежал  к древнему русскому роду. Находился в родстве с А.С. Пушкиным. Рано потерял отца и мать. Уехал на военную службу  на Кавказ. Там он хотел испытать себя,  проверить, храбрый ли он человек. После окончания войны подал в отставку и решил посвятить свою жизнь литературе. В своих произведениях говорил, что человеком может называться только тот, кто </a:t>
            </a:r>
            <a:r>
              <a:rPr lang="ru-RU" sz="3200" i="1" dirty="0" smtClean="0"/>
              <a:t>трудится, </a:t>
            </a:r>
            <a:r>
              <a:rPr lang="ru-RU" sz="3200" i="1" dirty="0"/>
              <a:t>кто делает добро другим людям, кто честно исполняет свой долг.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ртрет Толст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00400" cy="443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Л.Н. Толсто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212579" cy="41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14800" cy="1143000"/>
          </a:xfrm>
        </p:spPr>
        <p:txBody>
          <a:bodyPr>
            <a:normAutofit/>
          </a:bodyPr>
          <a:lstStyle/>
          <a:p>
            <a:r>
              <a:rPr lang="ru-RU" sz="5000" dirty="0" smtClean="0"/>
              <a:t>Л.Н.Толстой</a:t>
            </a:r>
            <a:endParaRPr lang="ru-RU" sz="5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5004048" y="6126163"/>
            <a:ext cx="3682752" cy="11114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171998" cy="387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933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6992"/>
            <a:ext cx="2483768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2835" t="12459" r="2751" b="17638"/>
          <a:stretch>
            <a:fillRect/>
          </a:stretch>
        </p:blipFill>
        <p:spPr bwMode="auto">
          <a:xfrm>
            <a:off x="0" y="0"/>
            <a:ext cx="33843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800600"/>
            <a:ext cx="6595120" cy="500608"/>
          </a:xfrm>
        </p:spPr>
        <p:txBody>
          <a:bodyPr>
            <a:noAutofit/>
          </a:bodyPr>
          <a:lstStyle/>
          <a:p>
            <a:r>
              <a:rPr lang="ru-RU" sz="4000" dirty="0" smtClean="0"/>
              <a:t>Филиппок 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969" b="9969"/>
          <a:stretch>
            <a:fillRect/>
          </a:stretch>
        </p:blipFill>
        <p:spPr bwMode="auto">
          <a:xfrm>
            <a:off x="4716016" y="2348458"/>
            <a:ext cx="4085846" cy="45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kul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4644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иды ак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2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виды ак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76463"/>
            <a:ext cx="362178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esch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608" y="4409728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7884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Купальня</a:t>
            </a:r>
            <a:r>
              <a:rPr lang="ru-RU" sz="4800" b="1" dirty="0" smtClean="0"/>
              <a:t>-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строение для купанья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22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Подле-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3407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устарелое, т.е. около, рядом, близко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16832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Артиллерист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132856"/>
            <a:ext cx="507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военнослужащий артиллерии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96952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Палуба-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3212976"/>
            <a:ext cx="6876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горизонтальное покрытие в корпусе судна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49080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Фитиль-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437112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горючий шнур для воспламенения зарядов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157192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Ропот-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5373216"/>
            <a:ext cx="7020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недовольство, выражаемое в приглушенной форме, негромкими голосами.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ula2"/>
          <p:cNvPicPr>
            <a:picLocks noChangeAspect="1" noChangeArrowheads="1"/>
          </p:cNvPicPr>
          <p:nvPr/>
        </p:nvPicPr>
        <p:blipFill>
          <a:blip r:embed="rId2" cstate="print"/>
          <a:srcRect r="881" b="39366"/>
          <a:stretch>
            <a:fillRect/>
          </a:stretch>
        </p:blipFill>
        <p:spPr bwMode="auto">
          <a:xfrm>
            <a:off x="0" y="404664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://www.artillery-museum.ru/files/Image/36_thum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903640" y="2636912"/>
            <a:ext cx="32403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Он принадлежал  к древнему русскому роду. Находился в родстве с А.С. Пушкиным. Рано потерял отца и мать. Уехал на военную службу  на Кавказ. Там он хотел испытать себя,  проверить, храбрый ли он человек. После окончания войны подал в отставку и решил посвятить свою жизнь литературе. В своих произведениях говорил, что человеком может называться только тот, кто трудится, кто делает добро другим людям, кто честно исполняет свой долг. </vt:lpstr>
      <vt:lpstr>Л.Н.Толстой</vt:lpstr>
      <vt:lpstr>Слайд 3</vt:lpstr>
      <vt:lpstr>Филиппок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Л.Н.Толстой</dc:title>
  <dc:creator>Кирилл</dc:creator>
  <cp:lastModifiedBy>Кирилл</cp:lastModifiedBy>
  <cp:revision>16</cp:revision>
  <dcterms:created xsi:type="dcterms:W3CDTF">2011-12-02T18:48:53Z</dcterms:created>
  <dcterms:modified xsi:type="dcterms:W3CDTF">2011-12-04T15:02:40Z</dcterms:modified>
</cp:coreProperties>
</file>