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42350-BA08-49B9-87B7-5FCCF2F4CA4A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53EC-7323-4F4F-955C-B63399A7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1FC16-9972-4327-B466-D2444E1272D9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CF00A-8EB9-463A-B2A8-2407880FA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FE4E-9A25-4A72-A9EB-66AB7E3ED4AD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7357-C618-4D51-95D8-155896C16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FAB65-0FCE-4865-BDB2-D8755AA12E41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AA570-C846-48A8-802C-5B7013FAA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00EC4-48B2-4881-8F6A-34F122BA1826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4DD8A-C22A-475D-AA39-7F2C41675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CDE1E-9F79-4749-9A42-76E98057CB25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2B28-B316-4AC5-839E-0AA9FDE2A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1E034-2888-44DB-8D1E-3A1D5F98A609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8140-8777-4126-99FF-12609F05FB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370B1-9041-43FD-BD29-DDE64BEEE9C8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2B96A-FDA4-472E-812C-BB14A3B4A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32DB-110C-49E1-9C81-32C393B2F6E0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5B22-80C1-4A0F-A248-092E75758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FDAF-D0AD-48FE-A221-96FAAB9A0221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B1FB0-DDFA-4C8F-A1A9-814C584F5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D597E-395E-40AA-9700-E26FE29E6356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3FCF-581F-4B84-B4F0-BF46D1AAB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3DCD89-A014-467D-9A58-2231CE27D909}" type="datetimeFigureOut">
              <a:rPr lang="ru-RU"/>
              <a:pPr>
                <a:defRPr/>
              </a:pPr>
              <a:t>09.01.2012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857A24-703A-476C-9B42-A93AA0CB4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928813"/>
            <a:ext cx="7772400" cy="1857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 русского языка в 4 классе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Тема: Правописание не с глаголами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0" y="4357688"/>
            <a:ext cx="6400800" cy="1285875"/>
          </a:xfrm>
        </p:spPr>
        <p:txBody>
          <a:bodyPr rtlCol="0">
            <a:normAutofit fontScale="6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Выполнили: Александрова Е.А.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Демиденко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С.В.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учителя начальных классов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первой квалификационной категории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Идентификатор: 207-076-997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Идентификатор:207-077-349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143000" y="428625"/>
            <a:ext cx="6786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«Заинская средняя общеобразовательная школа №4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500438" y="135731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7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720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1214438" y="392906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раздельно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3" name="Rectangle 1"/>
          <p:cNvSpPr>
            <a:spLocks noChangeArrowheads="1"/>
          </p:cNvSpPr>
          <p:nvPr/>
        </p:nvSpPr>
        <p:spPr bwMode="auto">
          <a:xfrm>
            <a:off x="5857875" y="392906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слитно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2534" name="AutoShape 4"/>
          <p:cNvCxnSpPr>
            <a:cxnSpLocks noChangeShapeType="1"/>
          </p:cNvCxnSpPr>
          <p:nvPr/>
        </p:nvCxnSpPr>
        <p:spPr bwMode="auto">
          <a:xfrm flipH="1">
            <a:off x="2214563" y="2143125"/>
            <a:ext cx="12874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535" name="AutoShape 6"/>
          <p:cNvCxnSpPr>
            <a:cxnSpLocks noChangeShapeType="1"/>
          </p:cNvCxnSpPr>
          <p:nvPr/>
        </p:nvCxnSpPr>
        <p:spPr bwMode="auto">
          <a:xfrm flipH="1">
            <a:off x="5572125" y="2143125"/>
            <a:ext cx="12874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536" name="AutoShape 5"/>
          <p:cNvCxnSpPr>
            <a:cxnSpLocks noChangeShapeType="1"/>
          </p:cNvCxnSpPr>
          <p:nvPr/>
        </p:nvCxnSpPr>
        <p:spPr bwMode="auto">
          <a:xfrm>
            <a:off x="2214563" y="2143125"/>
            <a:ext cx="0" cy="178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2537" name="AutoShape 7"/>
          <p:cNvCxnSpPr>
            <a:cxnSpLocks noChangeShapeType="1"/>
          </p:cNvCxnSpPr>
          <p:nvPr/>
        </p:nvCxnSpPr>
        <p:spPr bwMode="auto">
          <a:xfrm>
            <a:off x="6858000" y="2143125"/>
            <a:ext cx="0" cy="178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9" name="TextBox 14"/>
          <p:cNvSpPr txBox="1">
            <a:spLocks noChangeArrowheads="1"/>
          </p:cNvSpPr>
          <p:nvPr/>
        </p:nvSpPr>
        <p:spPr bwMode="auto">
          <a:xfrm>
            <a:off x="3857625" y="164306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  не</a:t>
            </a:r>
          </a:p>
        </p:txBody>
      </p:sp>
      <p:sp>
        <p:nvSpPr>
          <p:cNvPr id="22540" name="TextBox 15"/>
          <p:cNvSpPr txBox="1">
            <a:spLocks noChangeArrowheads="1"/>
          </p:cNvSpPr>
          <p:nvPr/>
        </p:nvSpPr>
        <p:spPr bwMode="auto">
          <a:xfrm>
            <a:off x="5500688" y="171450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</a:t>
            </a:r>
            <a:r>
              <a:rPr lang="ru-RU" sz="2800">
                <a:latin typeface="Calibri" pitchFamily="34" charset="0"/>
              </a:rPr>
              <a:t>Нет</a:t>
            </a:r>
          </a:p>
        </p:txBody>
      </p:sp>
      <p:sp>
        <p:nvSpPr>
          <p:cNvPr id="22541" name="TextBox 16"/>
          <p:cNvSpPr txBox="1">
            <a:spLocks noChangeArrowheads="1"/>
          </p:cNvSpPr>
          <p:nvPr/>
        </p:nvSpPr>
        <p:spPr bwMode="auto">
          <a:xfrm>
            <a:off x="2857500" y="1714500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Да</a:t>
            </a:r>
          </a:p>
        </p:txBody>
      </p:sp>
      <p:sp>
        <p:nvSpPr>
          <p:cNvPr id="22542" name="TextBox 17"/>
          <p:cNvSpPr txBox="1">
            <a:spLocks noChangeArrowheads="1"/>
          </p:cNvSpPr>
          <p:nvPr/>
        </p:nvSpPr>
        <p:spPr bwMode="auto">
          <a:xfrm>
            <a:off x="0" y="2214563"/>
            <a:ext cx="21431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в русском языке употребляется без частицы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пишем раздельно</a:t>
            </a:r>
          </a:p>
        </p:txBody>
      </p:sp>
      <p:sp>
        <p:nvSpPr>
          <p:cNvPr id="22543" name="TextBox 18"/>
          <p:cNvSpPr txBox="1">
            <a:spLocks noChangeArrowheads="1"/>
          </p:cNvSpPr>
          <p:nvPr/>
        </p:nvSpPr>
        <p:spPr bwMode="auto">
          <a:xfrm>
            <a:off x="6929438" y="2286000"/>
            <a:ext cx="2000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в русском языке не употребляется без частицы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пишем слитно</a:t>
            </a:r>
          </a:p>
        </p:txBody>
      </p:sp>
      <p:sp>
        <p:nvSpPr>
          <p:cNvPr id="22544" name="TextBox 19"/>
          <p:cNvSpPr txBox="1">
            <a:spLocks noChangeArrowheads="1"/>
          </p:cNvSpPr>
          <p:nvPr/>
        </p:nvSpPr>
        <p:spPr bwMode="auto">
          <a:xfrm>
            <a:off x="5857875" y="4929188"/>
            <a:ext cx="2000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неволить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ненавидеть</a:t>
            </a:r>
          </a:p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нездоровиться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14500" y="1428750"/>
            <a:ext cx="3000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бояться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грустить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любить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теряться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годиться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понимать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поздороваться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сочувствовать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 знать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29250" y="1428750"/>
            <a:ext cx="2786063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Негодовать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Невзлюбить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Нездоровиться</a:t>
            </a:r>
          </a:p>
          <a:p>
            <a:r>
              <a:rPr lang="ru-RU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Недоумевать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0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4581" name="Rectangle 1"/>
          <p:cNvSpPr>
            <a:spLocks noChangeArrowheads="1"/>
          </p:cNvSpPr>
          <p:nvPr/>
        </p:nvSpPr>
        <p:spPr bwMode="auto">
          <a:xfrm>
            <a:off x="571500" y="2357438"/>
            <a:ext cx="8143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Ненавижу, не  спорю, не злюсь,  не тороплюсь,  не спорю,  не  сержусь, не  заснуть.</a:t>
            </a:r>
            <a:endParaRPr lang="ru-RU" sz="2800">
              <a:solidFill>
                <a:srgbClr val="00206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603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5604" name="Прямоугольник 6"/>
          <p:cNvSpPr>
            <a:spLocks noChangeArrowheads="1"/>
          </p:cNvSpPr>
          <p:nvPr/>
        </p:nvSpPr>
        <p:spPr bwMode="auto">
          <a:xfrm>
            <a:off x="214313" y="1357313"/>
            <a:ext cx="892968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Научиться писать частицу </a:t>
            </a:r>
            <a:r>
              <a:rPr lang="ru-RU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4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глаголами</a:t>
            </a:r>
            <a:endParaRPr lang="ru-RU" sz="4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7" name="TextBox 20"/>
          <p:cNvSpPr txBox="1">
            <a:spLocks noChangeArrowheads="1"/>
          </p:cNvSpPr>
          <p:nvPr/>
        </p:nvSpPr>
        <p:spPr bwMode="auto">
          <a:xfrm>
            <a:off x="5429250" y="1071563"/>
            <a:ext cx="2786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285875" y="1500188"/>
            <a:ext cx="6786563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 algn="ctr"/>
            <a:r>
              <a:rPr lang="ru-RU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Упр. 4 на стр.83 в учебнике</a:t>
            </a:r>
          </a:p>
          <a:p>
            <a:pPr algn="ctr"/>
            <a:r>
              <a:rPr lang="ru-RU" sz="24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Упр. 4 на стр.33 в тетради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1500188"/>
            <a:ext cx="8501063" cy="1857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 русский – годы кряду,</a:t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душой, с усердием, с умом!</a:t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Вас ждёт великая награда – </a:t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та награда в нём самом.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Сабир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Абдулла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1571625"/>
            <a:ext cx="8501063" cy="1857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</a:t>
            </a:r>
            <a:r>
              <a:rPr lang="ru-RU" sz="5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русский – годы кряду,</a:t>
            </a:r>
            <a:br>
              <a:rPr lang="ru-RU" sz="5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душой, с усердием, с умом!</a:t>
            </a:r>
            <a:br>
              <a:rPr lang="ru-RU" sz="5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357313" y="1643063"/>
            <a:ext cx="928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Calibri" pitchFamily="34" charset="0"/>
              </a:rPr>
              <a:t>   </a:t>
            </a:r>
            <a:r>
              <a:rPr lang="ru-RU" sz="2400">
                <a:solidFill>
                  <a:srgbClr val="002060"/>
                </a:solidFill>
                <a:latin typeface="Calibri" pitchFamily="34" charset="0"/>
              </a:rPr>
              <a:t>гл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43000" y="2571750"/>
            <a:ext cx="1214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43000" y="2714625"/>
            <a:ext cx="1214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28625" y="428625"/>
            <a:ext cx="5214938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лает, не кусает, а в дом не пускает.</a:t>
            </a:r>
          </a:p>
          <a:p>
            <a:pPr algn="just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какого ковша не пьют, не едят,</a:t>
            </a: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только на него глядят? </a:t>
            </a: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я вовремя бужу,</a:t>
            </a: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Хоть часов не завожу. </a:t>
            </a:r>
          </a:p>
          <a:p>
            <a:pPr algn="just" eaLnBrk="0" hangingPunct="0"/>
            <a:endParaRPr lang="ru-RU" sz="24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ребёнок – </a:t>
            </a: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знал пелёнок,</a:t>
            </a: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 стариком – </a:t>
            </a: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 пелёнок на нём. </a:t>
            </a:r>
          </a:p>
          <a:p>
            <a:pPr algn="just" eaLnBrk="0" hangingPunct="0"/>
            <a:endParaRPr lang="ru-RU" sz="24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ни разу шага не сделал?  </a:t>
            </a:r>
          </a:p>
        </p:txBody>
      </p:sp>
      <p:pic>
        <p:nvPicPr>
          <p:cNvPr id="4" name="Рисунок 3" descr="замо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285750"/>
            <a:ext cx="9842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озвездие медведиц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1285875"/>
            <a:ext cx="14081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петух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688" y="2143125"/>
            <a:ext cx="1071562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капуста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688" y="3571875"/>
            <a:ext cx="10477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воробей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25" y="4572000"/>
            <a:ext cx="1079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1571625" y="214313"/>
            <a:ext cx="5643563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 лает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 кусает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в дом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 пускает.</a:t>
            </a:r>
          </a:p>
          <a:p>
            <a:pPr algn="ctr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какого ковша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 пьют, не  едят,</a:t>
            </a: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только на него глядят? </a:t>
            </a: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я вовремя бужу,</a:t>
            </a: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Хоть часов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 завожу. </a:t>
            </a:r>
          </a:p>
          <a:p>
            <a:pPr algn="ctr" eaLnBrk="0" hangingPunct="0"/>
            <a:endParaRPr lang="ru-RU" sz="24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ребёнок – </a:t>
            </a:r>
          </a:p>
          <a:p>
            <a:pPr algn="ctr" eaLnBrk="0" hangingPunct="0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 знал 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пелёнок,</a:t>
            </a: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 стариком – </a:t>
            </a: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 пелёнок на нём. </a:t>
            </a:r>
          </a:p>
          <a:p>
            <a:pPr algn="ctr" eaLnBrk="0" hangingPunct="0"/>
            <a:endParaRPr lang="ru-RU" sz="24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ни разу шага </a:t>
            </a:r>
            <a:r>
              <a:rPr lang="ru-RU" sz="24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сделал</a:t>
            </a:r>
            <a:r>
              <a:rPr lang="ru-RU" sz="24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 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571500" y="1571625"/>
            <a:ext cx="82153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Потчевать велено, а (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не)волить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грех.</a:t>
            </a:r>
          </a:p>
          <a:p>
            <a:pPr algn="ctr"/>
            <a:endParaRPr lang="ru-RU" sz="28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кого обидит, тот того и (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не)навидит</a:t>
            </a:r>
            <a:r>
              <a:rPr lang="ru-RU" sz="28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ctr" eaLnBrk="0" hangingPunct="0"/>
            <a:endParaRPr lang="ru-RU" sz="28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80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Плохо можется, коли (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не)здоровиться.</a:t>
            </a:r>
            <a:endParaRPr lang="ru-RU" sz="280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428625" y="1785938"/>
            <a:ext cx="8215313" cy="18573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Научиться писать частицу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 глаголами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357188"/>
            <a:ext cx="8215312" cy="6429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63" y="1928813"/>
            <a:ext cx="6072187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                                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Прочитать правило в учебнике на стр. 81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Вывести алгоритм действий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500063" y="285750"/>
            <a:ext cx="8215312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Правописание не с глаголами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500438" y="135731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7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720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214438" y="392906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раздельно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9" name="Rectangle 1"/>
          <p:cNvSpPr>
            <a:spLocks noChangeArrowheads="1"/>
          </p:cNvSpPr>
          <p:nvPr/>
        </p:nvSpPr>
        <p:spPr bwMode="auto">
          <a:xfrm>
            <a:off x="5857875" y="3929063"/>
            <a:ext cx="2092325" cy="1106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слитно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1510" name="AutoShape 4"/>
          <p:cNvCxnSpPr>
            <a:cxnSpLocks noChangeShapeType="1"/>
          </p:cNvCxnSpPr>
          <p:nvPr/>
        </p:nvCxnSpPr>
        <p:spPr bwMode="auto">
          <a:xfrm flipH="1">
            <a:off x="2214563" y="2143125"/>
            <a:ext cx="12874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511" name="AutoShape 6"/>
          <p:cNvCxnSpPr>
            <a:cxnSpLocks noChangeShapeType="1"/>
          </p:cNvCxnSpPr>
          <p:nvPr/>
        </p:nvCxnSpPr>
        <p:spPr bwMode="auto">
          <a:xfrm flipH="1">
            <a:off x="5572125" y="2143125"/>
            <a:ext cx="128746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1512" name="AutoShape 5"/>
          <p:cNvCxnSpPr>
            <a:cxnSpLocks noChangeShapeType="1"/>
          </p:cNvCxnSpPr>
          <p:nvPr/>
        </p:nvCxnSpPr>
        <p:spPr bwMode="auto">
          <a:xfrm>
            <a:off x="2214563" y="2143125"/>
            <a:ext cx="0" cy="178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1513" name="AutoShape 7"/>
          <p:cNvCxnSpPr>
            <a:cxnSpLocks noChangeShapeType="1"/>
          </p:cNvCxnSpPr>
          <p:nvPr/>
        </p:nvCxnSpPr>
        <p:spPr bwMode="auto">
          <a:xfrm>
            <a:off x="6858000" y="2143125"/>
            <a:ext cx="0" cy="1784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166813" algn="l"/>
                <a:tab pos="2970213" algn="ctr"/>
                <a:tab pos="4498975" algn="l"/>
              </a:tabLst>
            </a:pPr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3857625" y="1643063"/>
            <a:ext cx="157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  не</a:t>
            </a:r>
          </a:p>
        </p:txBody>
      </p:sp>
      <p:sp>
        <p:nvSpPr>
          <p:cNvPr id="21516" name="TextBox 15"/>
          <p:cNvSpPr txBox="1">
            <a:spLocks noChangeArrowheads="1"/>
          </p:cNvSpPr>
          <p:nvPr/>
        </p:nvSpPr>
        <p:spPr bwMode="auto">
          <a:xfrm>
            <a:off x="5500688" y="1714500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</a:t>
            </a:r>
            <a:r>
              <a:rPr lang="ru-RU" sz="2800">
                <a:latin typeface="Calibri" pitchFamily="34" charset="0"/>
              </a:rPr>
              <a:t>Нет</a:t>
            </a:r>
          </a:p>
        </p:txBody>
      </p:sp>
      <p:sp>
        <p:nvSpPr>
          <p:cNvPr id="21517" name="TextBox 16"/>
          <p:cNvSpPr txBox="1">
            <a:spLocks noChangeArrowheads="1"/>
          </p:cNvSpPr>
          <p:nvPr/>
        </p:nvSpPr>
        <p:spPr bwMode="auto">
          <a:xfrm>
            <a:off x="2857500" y="1714500"/>
            <a:ext cx="642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Да</a:t>
            </a:r>
          </a:p>
        </p:txBody>
      </p:sp>
      <p:sp>
        <p:nvSpPr>
          <p:cNvPr id="21518" name="TextBox 17"/>
          <p:cNvSpPr txBox="1">
            <a:spLocks noChangeArrowheads="1"/>
          </p:cNvSpPr>
          <p:nvPr/>
        </p:nvSpPr>
        <p:spPr bwMode="auto">
          <a:xfrm>
            <a:off x="0" y="2214563"/>
            <a:ext cx="21431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в русском языке употребляется без частицы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пишем раздельно</a:t>
            </a:r>
          </a:p>
        </p:txBody>
      </p:sp>
      <p:sp>
        <p:nvSpPr>
          <p:cNvPr id="21519" name="TextBox 18"/>
          <p:cNvSpPr txBox="1">
            <a:spLocks noChangeArrowheads="1"/>
          </p:cNvSpPr>
          <p:nvPr/>
        </p:nvSpPr>
        <p:spPr bwMode="auto">
          <a:xfrm>
            <a:off x="6929438" y="2286000"/>
            <a:ext cx="2000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в русском языке не употребляется без частицы 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пишем слитно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347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Times New Roman</vt:lpstr>
      <vt:lpstr>Тема Office</vt:lpstr>
      <vt:lpstr>Урок русского языка в 4 классе Тема: Правописание не с глаголами</vt:lpstr>
      <vt:lpstr>    Учите русский – годы кряду, С душой, с усердием, с умом! Вас ждёт великая награда –  И та награда в нём самом.  Сабир Абдулла  </vt:lpstr>
      <vt:lpstr>    Учите русский – годы кряду, С душой, с усердием, с умом!    </vt:lpstr>
      <vt:lpstr>Слайд 4</vt:lpstr>
      <vt:lpstr>Слайд 5</vt:lpstr>
      <vt:lpstr>Слайд 6</vt:lpstr>
      <vt:lpstr> Тема: Правописание не с глаголами  Цель: Научиться писать частицу не с глаголами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 Тема: Правописание не с глаголами 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</cp:lastModifiedBy>
  <cp:revision>20</cp:revision>
  <dcterms:created xsi:type="dcterms:W3CDTF">2011-11-27T14:31:54Z</dcterms:created>
  <dcterms:modified xsi:type="dcterms:W3CDTF">2012-01-09T16:35:14Z</dcterms:modified>
</cp:coreProperties>
</file>