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6" r:id="rId2"/>
    <p:sldId id="277" r:id="rId3"/>
    <p:sldId id="272" r:id="rId4"/>
    <p:sldId id="273" r:id="rId5"/>
    <p:sldId id="278" r:id="rId6"/>
    <p:sldId id="279" r:id="rId7"/>
    <p:sldId id="280" r:id="rId8"/>
    <p:sldId id="281" r:id="rId9"/>
    <p:sldId id="259" r:id="rId10"/>
    <p:sldId id="269" r:id="rId11"/>
    <p:sldId id="271" r:id="rId12"/>
    <p:sldId id="282" r:id="rId13"/>
    <p:sldId id="283" r:id="rId14"/>
    <p:sldId id="275" r:id="rId15"/>
    <p:sldId id="284" r:id="rId16"/>
    <p:sldId id="264" r:id="rId17"/>
    <p:sldId id="265" r:id="rId18"/>
    <p:sldId id="267" r:id="rId19"/>
    <p:sldId id="268" r:id="rId20"/>
    <p:sldId id="266" r:id="rId21"/>
  </p:sldIdLst>
  <p:sldSz cx="9144000" cy="6858000" type="screen4x3"/>
  <p:notesSz cx="6877050" cy="1000125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33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0055" cy="500063"/>
          </a:xfrm>
          <a:prstGeom prst="rect">
            <a:avLst/>
          </a:prstGeom>
        </p:spPr>
        <p:txBody>
          <a:bodyPr vert="horz" lIns="96442" tIns="48221" rIns="96442" bIns="48221" rtlCol="0"/>
          <a:lstStyle>
            <a:lvl1pPr algn="l">
              <a:defRPr sz="1300"/>
            </a:lvl1pPr>
          </a:lstStyle>
          <a:p>
            <a:endParaRPr lang="ru-RU"/>
          </a:p>
        </p:txBody>
      </p:sp>
      <p:sp>
        <p:nvSpPr>
          <p:cNvPr id="3" name="Дата 2"/>
          <p:cNvSpPr>
            <a:spLocks noGrp="1"/>
          </p:cNvSpPr>
          <p:nvPr>
            <p:ph type="dt" idx="1"/>
          </p:nvPr>
        </p:nvSpPr>
        <p:spPr>
          <a:xfrm>
            <a:off x="3895404" y="0"/>
            <a:ext cx="2980055" cy="500063"/>
          </a:xfrm>
          <a:prstGeom prst="rect">
            <a:avLst/>
          </a:prstGeom>
        </p:spPr>
        <p:txBody>
          <a:bodyPr vert="horz" lIns="96442" tIns="48221" rIns="96442" bIns="48221" rtlCol="0"/>
          <a:lstStyle>
            <a:lvl1pPr algn="r">
              <a:defRPr sz="1300"/>
            </a:lvl1pPr>
          </a:lstStyle>
          <a:p>
            <a:fld id="{52A67056-4262-482A-8CA8-259D9897288D}" type="datetimeFigureOut">
              <a:rPr lang="ru-RU" smtClean="0"/>
              <a:pPr/>
              <a:t>25.11.2011</a:t>
            </a:fld>
            <a:endParaRPr lang="ru-RU"/>
          </a:p>
        </p:txBody>
      </p:sp>
      <p:sp>
        <p:nvSpPr>
          <p:cNvPr id="4" name="Образ слайда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endParaRPr lang="ru-RU"/>
          </a:p>
        </p:txBody>
      </p:sp>
      <p:sp>
        <p:nvSpPr>
          <p:cNvPr id="5" name="Заметки 4"/>
          <p:cNvSpPr>
            <a:spLocks noGrp="1"/>
          </p:cNvSpPr>
          <p:nvPr>
            <p:ph type="body" sz="quarter" idx="3"/>
          </p:nvPr>
        </p:nvSpPr>
        <p:spPr>
          <a:xfrm>
            <a:off x="687705" y="4750594"/>
            <a:ext cx="5501640" cy="4500563"/>
          </a:xfrm>
          <a:prstGeom prst="rect">
            <a:avLst/>
          </a:prstGeom>
        </p:spPr>
        <p:txBody>
          <a:bodyPr vert="horz" lIns="96442" tIns="48221" rIns="96442" bIns="4822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99451"/>
            <a:ext cx="2980055" cy="500063"/>
          </a:xfrm>
          <a:prstGeom prst="rect">
            <a:avLst/>
          </a:prstGeom>
        </p:spPr>
        <p:txBody>
          <a:bodyPr vert="horz" lIns="96442" tIns="48221" rIns="96442" bIns="48221" rtlCol="0" anchor="b"/>
          <a:lstStyle>
            <a:lvl1pPr algn="l">
              <a:defRPr sz="1300"/>
            </a:lvl1pPr>
          </a:lstStyle>
          <a:p>
            <a:endParaRPr lang="ru-RU"/>
          </a:p>
        </p:txBody>
      </p:sp>
      <p:sp>
        <p:nvSpPr>
          <p:cNvPr id="7" name="Номер слайда 6"/>
          <p:cNvSpPr>
            <a:spLocks noGrp="1"/>
          </p:cNvSpPr>
          <p:nvPr>
            <p:ph type="sldNum" sz="quarter" idx="5"/>
          </p:nvPr>
        </p:nvSpPr>
        <p:spPr>
          <a:xfrm>
            <a:off x="3895404" y="9499451"/>
            <a:ext cx="2980055" cy="500063"/>
          </a:xfrm>
          <a:prstGeom prst="rect">
            <a:avLst/>
          </a:prstGeom>
        </p:spPr>
        <p:txBody>
          <a:bodyPr vert="horz" lIns="96442" tIns="48221" rIns="96442" bIns="48221" rtlCol="0" anchor="b"/>
          <a:lstStyle>
            <a:lvl1pPr algn="r">
              <a:defRPr sz="1300"/>
            </a:lvl1pPr>
          </a:lstStyle>
          <a:p>
            <a:fld id="{A2D7630B-1A77-4318-B90D-FB27E722C9D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2D7630B-1A77-4318-B90D-FB27E722C9DF}"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emf"/><Relationship Id="rId1" Type="http://schemas.openxmlformats.org/officeDocument/2006/relationships/slideMaster" Target="../slideMasters/slideMaster1.xml"/><Relationship Id="rId5" Type="http://schemas.openxmlformats.org/officeDocument/2006/relationships/image" Target="../media/image5.gif"/><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5127" name="Picture 7" descr="Рисунок5"/>
          <p:cNvPicPr>
            <a:picLocks noChangeAspect="1" noChangeArrowheads="1"/>
          </p:cNvPicPr>
          <p:nvPr userDrawn="1"/>
        </p:nvPicPr>
        <p:blipFill>
          <a:blip r:embed="rId2" cstate="print"/>
          <a:srcRect/>
          <a:stretch>
            <a:fillRect/>
          </a:stretch>
        </p:blipFill>
        <p:spPr bwMode="auto">
          <a:xfrm>
            <a:off x="152400" y="685800"/>
            <a:ext cx="8839200" cy="5638800"/>
          </a:xfrm>
          <a:prstGeom prst="rect">
            <a:avLst/>
          </a:prstGeom>
          <a:noFill/>
          <a:effectLst>
            <a:outerShdw dist="107763" dir="2700000" algn="ctr" rotWithShape="0">
              <a:srgbClr val="808080">
                <a:alpha val="50000"/>
              </a:srgbClr>
            </a:outerShdw>
          </a:effectLst>
        </p:spPr>
      </p:pic>
      <p:sp>
        <p:nvSpPr>
          <p:cNvPr id="5124" name="Rectangle 4"/>
          <p:cNvSpPr>
            <a:spLocks noGrp="1" noChangeArrowheads="1"/>
          </p:cNvSpPr>
          <p:nvPr>
            <p:ph type="dt" sz="half" idx="2"/>
          </p:nvPr>
        </p:nvSpPr>
        <p:spPr>
          <a:xfrm>
            <a:off x="228600" y="6248400"/>
            <a:ext cx="2133600" cy="476250"/>
          </a:xfrm>
        </p:spPr>
        <p:txBody>
          <a:bodyPr/>
          <a:lstStyle>
            <a:lvl1pPr>
              <a:defRPr sz="1800"/>
            </a:lvl1pPr>
          </a:lstStyle>
          <a:p>
            <a:endParaRPr lang="ru-RU"/>
          </a:p>
        </p:txBody>
      </p:sp>
      <p:sp>
        <p:nvSpPr>
          <p:cNvPr id="5125" name="Rectangle 5"/>
          <p:cNvSpPr>
            <a:spLocks noGrp="1" noChangeArrowheads="1"/>
          </p:cNvSpPr>
          <p:nvPr>
            <p:ph type="ftr" sz="quarter" idx="3"/>
          </p:nvPr>
        </p:nvSpPr>
        <p:spPr/>
        <p:txBody>
          <a:bodyPr/>
          <a:lstStyle>
            <a:lvl1pPr>
              <a:defRPr/>
            </a:lvl1pPr>
          </a:lstStyle>
          <a:p>
            <a:endParaRPr lang="ru-RU"/>
          </a:p>
        </p:txBody>
      </p:sp>
      <p:sp>
        <p:nvSpPr>
          <p:cNvPr id="5126" name="Rectangle 6"/>
          <p:cNvSpPr>
            <a:spLocks noGrp="1" noChangeArrowheads="1"/>
          </p:cNvSpPr>
          <p:nvPr>
            <p:ph type="sldNum" sz="quarter" idx="4"/>
          </p:nvPr>
        </p:nvSpPr>
        <p:spPr/>
        <p:txBody>
          <a:bodyPr/>
          <a:lstStyle>
            <a:lvl1pPr>
              <a:defRPr/>
            </a:lvl1pPr>
          </a:lstStyle>
          <a:p>
            <a:fld id="{1888C0F8-02D8-4BBD-89C0-83D80EEDB77E}" type="slidenum">
              <a:rPr lang="ru-RU"/>
              <a:pPr/>
              <a:t>‹#›</a:t>
            </a:fld>
            <a:endParaRPr lang="ru-RU"/>
          </a:p>
        </p:txBody>
      </p:sp>
      <p:grpSp>
        <p:nvGrpSpPr>
          <p:cNvPr id="5129" name="Group 9"/>
          <p:cNvGrpSpPr>
            <a:grpSpLocks/>
          </p:cNvGrpSpPr>
          <p:nvPr userDrawn="1"/>
        </p:nvGrpSpPr>
        <p:grpSpPr bwMode="auto">
          <a:xfrm>
            <a:off x="914400" y="1219200"/>
            <a:ext cx="7315200" cy="4572000"/>
            <a:chOff x="96" y="509"/>
            <a:chExt cx="5328" cy="3567"/>
          </a:xfrm>
        </p:grpSpPr>
        <p:grpSp>
          <p:nvGrpSpPr>
            <p:cNvPr id="5130" name="Group 10"/>
            <p:cNvGrpSpPr>
              <a:grpSpLocks/>
            </p:cNvGrpSpPr>
            <p:nvPr/>
          </p:nvGrpSpPr>
          <p:grpSpPr bwMode="auto">
            <a:xfrm>
              <a:off x="252" y="509"/>
              <a:ext cx="630" cy="3548"/>
              <a:chOff x="252" y="509"/>
              <a:chExt cx="630" cy="3548"/>
            </a:xfrm>
          </p:grpSpPr>
          <p:sp>
            <p:nvSpPr>
              <p:cNvPr id="5131" name="Line 11"/>
              <p:cNvSpPr>
                <a:spLocks noChangeShapeType="1"/>
              </p:cNvSpPr>
              <p:nvPr/>
            </p:nvSpPr>
            <p:spPr bwMode="auto">
              <a:xfrm flipV="1">
                <a:off x="252" y="517"/>
                <a:ext cx="0" cy="3528"/>
              </a:xfrm>
              <a:prstGeom prst="line">
                <a:avLst/>
              </a:prstGeom>
              <a:noFill/>
              <a:ln w="12700">
                <a:solidFill>
                  <a:srgbClr val="333333"/>
                </a:solidFill>
                <a:round/>
                <a:headEnd/>
                <a:tailEnd/>
              </a:ln>
            </p:spPr>
            <p:txBody>
              <a:bodyPr/>
              <a:lstStyle/>
              <a:p>
                <a:endParaRPr lang="ru-RU"/>
              </a:p>
            </p:txBody>
          </p:sp>
          <p:sp>
            <p:nvSpPr>
              <p:cNvPr id="5132" name="Line 12"/>
              <p:cNvSpPr>
                <a:spLocks noChangeShapeType="1"/>
              </p:cNvSpPr>
              <p:nvPr/>
            </p:nvSpPr>
            <p:spPr bwMode="auto">
              <a:xfrm flipV="1">
                <a:off x="455" y="509"/>
                <a:ext cx="0" cy="3528"/>
              </a:xfrm>
              <a:prstGeom prst="line">
                <a:avLst/>
              </a:prstGeom>
              <a:noFill/>
              <a:ln w="12700">
                <a:solidFill>
                  <a:srgbClr val="333333"/>
                </a:solidFill>
                <a:round/>
                <a:headEnd/>
                <a:tailEnd/>
              </a:ln>
            </p:spPr>
            <p:txBody>
              <a:bodyPr/>
              <a:lstStyle/>
              <a:p>
                <a:endParaRPr lang="ru-RU"/>
              </a:p>
            </p:txBody>
          </p:sp>
          <p:sp>
            <p:nvSpPr>
              <p:cNvPr id="5133" name="Line 13"/>
              <p:cNvSpPr>
                <a:spLocks noChangeShapeType="1"/>
              </p:cNvSpPr>
              <p:nvPr/>
            </p:nvSpPr>
            <p:spPr bwMode="auto">
              <a:xfrm flipV="1">
                <a:off x="672" y="528"/>
                <a:ext cx="0" cy="3529"/>
              </a:xfrm>
              <a:prstGeom prst="line">
                <a:avLst/>
              </a:prstGeom>
              <a:noFill/>
              <a:ln w="12700">
                <a:solidFill>
                  <a:srgbClr val="333333"/>
                </a:solidFill>
                <a:round/>
                <a:headEnd/>
                <a:tailEnd/>
              </a:ln>
            </p:spPr>
            <p:txBody>
              <a:bodyPr/>
              <a:lstStyle/>
              <a:p>
                <a:endParaRPr lang="ru-RU"/>
              </a:p>
            </p:txBody>
          </p:sp>
          <p:sp>
            <p:nvSpPr>
              <p:cNvPr id="5134" name="Line 14"/>
              <p:cNvSpPr>
                <a:spLocks noChangeShapeType="1"/>
              </p:cNvSpPr>
              <p:nvPr/>
            </p:nvSpPr>
            <p:spPr bwMode="auto">
              <a:xfrm flipV="1">
                <a:off x="882" y="528"/>
                <a:ext cx="0" cy="3528"/>
              </a:xfrm>
              <a:prstGeom prst="line">
                <a:avLst/>
              </a:prstGeom>
              <a:noFill/>
              <a:ln w="12700">
                <a:solidFill>
                  <a:srgbClr val="333333"/>
                </a:solidFill>
                <a:round/>
                <a:headEnd/>
                <a:tailEnd/>
              </a:ln>
            </p:spPr>
            <p:txBody>
              <a:bodyPr/>
              <a:lstStyle/>
              <a:p>
                <a:endParaRPr lang="ru-RU"/>
              </a:p>
            </p:txBody>
          </p:sp>
        </p:grpSp>
        <p:grpSp>
          <p:nvGrpSpPr>
            <p:cNvPr id="5135" name="Group 15"/>
            <p:cNvGrpSpPr>
              <a:grpSpLocks/>
            </p:cNvGrpSpPr>
            <p:nvPr/>
          </p:nvGrpSpPr>
          <p:grpSpPr bwMode="auto">
            <a:xfrm rot="5400000">
              <a:off x="1162" y="-387"/>
              <a:ext cx="3195" cy="5328"/>
              <a:chOff x="1636" y="772"/>
              <a:chExt cx="3663" cy="4098"/>
            </a:xfrm>
          </p:grpSpPr>
          <p:grpSp>
            <p:nvGrpSpPr>
              <p:cNvPr id="5136" name="Group 16"/>
              <p:cNvGrpSpPr>
                <a:grpSpLocks/>
              </p:cNvGrpSpPr>
              <p:nvPr/>
            </p:nvGrpSpPr>
            <p:grpSpPr bwMode="auto">
              <a:xfrm>
                <a:off x="1636" y="783"/>
                <a:ext cx="734" cy="4087"/>
                <a:chOff x="1636" y="783"/>
                <a:chExt cx="734" cy="4087"/>
              </a:xfrm>
            </p:grpSpPr>
            <p:sp>
              <p:nvSpPr>
                <p:cNvPr id="5137" name="Line 17"/>
                <p:cNvSpPr>
                  <a:spLocks noChangeShapeType="1"/>
                </p:cNvSpPr>
                <p:nvPr/>
              </p:nvSpPr>
              <p:spPr bwMode="auto">
                <a:xfrm flipV="1">
                  <a:off x="1636" y="825"/>
                  <a:ext cx="0" cy="4045"/>
                </a:xfrm>
                <a:prstGeom prst="line">
                  <a:avLst/>
                </a:prstGeom>
                <a:noFill/>
                <a:ln w="12700">
                  <a:solidFill>
                    <a:srgbClr val="333333"/>
                  </a:solidFill>
                  <a:round/>
                  <a:headEnd/>
                  <a:tailEnd/>
                </a:ln>
              </p:spPr>
              <p:txBody>
                <a:bodyPr/>
                <a:lstStyle/>
                <a:p>
                  <a:endParaRPr lang="ru-RU"/>
                </a:p>
              </p:txBody>
            </p:sp>
            <p:sp>
              <p:nvSpPr>
                <p:cNvPr id="5138" name="Line 18"/>
                <p:cNvSpPr>
                  <a:spLocks noChangeShapeType="1"/>
                </p:cNvSpPr>
                <p:nvPr/>
              </p:nvSpPr>
              <p:spPr bwMode="auto">
                <a:xfrm flipV="1">
                  <a:off x="1882" y="783"/>
                  <a:ext cx="0" cy="4045"/>
                </a:xfrm>
                <a:prstGeom prst="line">
                  <a:avLst/>
                </a:prstGeom>
                <a:noFill/>
                <a:ln w="12700">
                  <a:solidFill>
                    <a:srgbClr val="333333"/>
                  </a:solidFill>
                  <a:round/>
                  <a:headEnd/>
                  <a:tailEnd/>
                </a:ln>
              </p:spPr>
              <p:txBody>
                <a:bodyPr/>
                <a:lstStyle/>
                <a:p>
                  <a:endParaRPr lang="ru-RU"/>
                </a:p>
              </p:txBody>
            </p:sp>
            <p:sp>
              <p:nvSpPr>
                <p:cNvPr id="5139" name="Line 19"/>
                <p:cNvSpPr>
                  <a:spLocks noChangeShapeType="1"/>
                </p:cNvSpPr>
                <p:nvPr/>
              </p:nvSpPr>
              <p:spPr bwMode="auto">
                <a:xfrm flipV="1">
                  <a:off x="2124" y="805"/>
                  <a:ext cx="0" cy="4045"/>
                </a:xfrm>
                <a:prstGeom prst="line">
                  <a:avLst/>
                </a:prstGeom>
                <a:noFill/>
                <a:ln w="12700">
                  <a:solidFill>
                    <a:srgbClr val="333333"/>
                  </a:solidFill>
                  <a:round/>
                  <a:headEnd/>
                  <a:tailEnd/>
                </a:ln>
              </p:spPr>
              <p:txBody>
                <a:bodyPr/>
                <a:lstStyle/>
                <a:p>
                  <a:endParaRPr lang="ru-RU"/>
                </a:p>
              </p:txBody>
            </p:sp>
            <p:sp>
              <p:nvSpPr>
                <p:cNvPr id="5140" name="Line 20"/>
                <p:cNvSpPr>
                  <a:spLocks noChangeShapeType="1"/>
                </p:cNvSpPr>
                <p:nvPr/>
              </p:nvSpPr>
              <p:spPr bwMode="auto">
                <a:xfrm flipV="1">
                  <a:off x="2370" y="818"/>
                  <a:ext cx="0" cy="4045"/>
                </a:xfrm>
                <a:prstGeom prst="line">
                  <a:avLst/>
                </a:prstGeom>
                <a:noFill/>
                <a:ln w="12700">
                  <a:solidFill>
                    <a:srgbClr val="333333"/>
                  </a:solidFill>
                  <a:round/>
                  <a:headEnd/>
                  <a:tailEnd/>
                </a:ln>
              </p:spPr>
              <p:txBody>
                <a:bodyPr/>
                <a:lstStyle/>
                <a:p>
                  <a:endParaRPr lang="ru-RU"/>
                </a:p>
              </p:txBody>
            </p:sp>
          </p:grpSp>
          <p:grpSp>
            <p:nvGrpSpPr>
              <p:cNvPr id="5141" name="Group 21"/>
              <p:cNvGrpSpPr>
                <a:grpSpLocks/>
              </p:cNvGrpSpPr>
              <p:nvPr/>
            </p:nvGrpSpPr>
            <p:grpSpPr bwMode="auto">
              <a:xfrm>
                <a:off x="2606" y="772"/>
                <a:ext cx="734" cy="4087"/>
                <a:chOff x="1636" y="783"/>
                <a:chExt cx="734" cy="4087"/>
              </a:xfrm>
            </p:grpSpPr>
            <p:sp>
              <p:nvSpPr>
                <p:cNvPr id="5142" name="Line 22"/>
                <p:cNvSpPr>
                  <a:spLocks noChangeShapeType="1"/>
                </p:cNvSpPr>
                <p:nvPr/>
              </p:nvSpPr>
              <p:spPr bwMode="auto">
                <a:xfrm flipV="1">
                  <a:off x="1636" y="825"/>
                  <a:ext cx="0" cy="4045"/>
                </a:xfrm>
                <a:prstGeom prst="line">
                  <a:avLst/>
                </a:prstGeom>
                <a:noFill/>
                <a:ln w="12700">
                  <a:solidFill>
                    <a:srgbClr val="333333"/>
                  </a:solidFill>
                  <a:round/>
                  <a:headEnd/>
                  <a:tailEnd/>
                </a:ln>
              </p:spPr>
              <p:txBody>
                <a:bodyPr/>
                <a:lstStyle/>
                <a:p>
                  <a:endParaRPr lang="ru-RU"/>
                </a:p>
              </p:txBody>
            </p:sp>
            <p:sp>
              <p:nvSpPr>
                <p:cNvPr id="5143" name="Line 23"/>
                <p:cNvSpPr>
                  <a:spLocks noChangeShapeType="1"/>
                </p:cNvSpPr>
                <p:nvPr/>
              </p:nvSpPr>
              <p:spPr bwMode="auto">
                <a:xfrm flipV="1">
                  <a:off x="1882" y="783"/>
                  <a:ext cx="0" cy="4045"/>
                </a:xfrm>
                <a:prstGeom prst="line">
                  <a:avLst/>
                </a:prstGeom>
                <a:noFill/>
                <a:ln w="12700">
                  <a:solidFill>
                    <a:srgbClr val="333333"/>
                  </a:solidFill>
                  <a:round/>
                  <a:headEnd/>
                  <a:tailEnd/>
                </a:ln>
              </p:spPr>
              <p:txBody>
                <a:bodyPr/>
                <a:lstStyle/>
                <a:p>
                  <a:endParaRPr lang="ru-RU"/>
                </a:p>
              </p:txBody>
            </p:sp>
            <p:sp>
              <p:nvSpPr>
                <p:cNvPr id="5144" name="Line 24"/>
                <p:cNvSpPr>
                  <a:spLocks noChangeShapeType="1"/>
                </p:cNvSpPr>
                <p:nvPr/>
              </p:nvSpPr>
              <p:spPr bwMode="auto">
                <a:xfrm flipV="1">
                  <a:off x="2124" y="805"/>
                  <a:ext cx="0" cy="4045"/>
                </a:xfrm>
                <a:prstGeom prst="line">
                  <a:avLst/>
                </a:prstGeom>
                <a:noFill/>
                <a:ln w="12700">
                  <a:solidFill>
                    <a:srgbClr val="333333"/>
                  </a:solidFill>
                  <a:round/>
                  <a:headEnd/>
                  <a:tailEnd/>
                </a:ln>
              </p:spPr>
              <p:txBody>
                <a:bodyPr/>
                <a:lstStyle/>
                <a:p>
                  <a:endParaRPr lang="ru-RU"/>
                </a:p>
              </p:txBody>
            </p:sp>
            <p:sp>
              <p:nvSpPr>
                <p:cNvPr id="5145" name="Line 25"/>
                <p:cNvSpPr>
                  <a:spLocks noChangeShapeType="1"/>
                </p:cNvSpPr>
                <p:nvPr/>
              </p:nvSpPr>
              <p:spPr bwMode="auto">
                <a:xfrm flipV="1">
                  <a:off x="2370" y="818"/>
                  <a:ext cx="0" cy="4045"/>
                </a:xfrm>
                <a:prstGeom prst="line">
                  <a:avLst/>
                </a:prstGeom>
                <a:noFill/>
                <a:ln w="12700">
                  <a:solidFill>
                    <a:srgbClr val="333333"/>
                  </a:solidFill>
                  <a:round/>
                  <a:headEnd/>
                  <a:tailEnd/>
                </a:ln>
              </p:spPr>
              <p:txBody>
                <a:bodyPr/>
                <a:lstStyle/>
                <a:p>
                  <a:endParaRPr lang="ru-RU"/>
                </a:p>
              </p:txBody>
            </p:sp>
          </p:grpSp>
          <p:grpSp>
            <p:nvGrpSpPr>
              <p:cNvPr id="5146" name="Group 26"/>
              <p:cNvGrpSpPr>
                <a:grpSpLocks/>
              </p:cNvGrpSpPr>
              <p:nvPr/>
            </p:nvGrpSpPr>
            <p:grpSpPr bwMode="auto">
              <a:xfrm>
                <a:off x="3595" y="783"/>
                <a:ext cx="734" cy="4087"/>
                <a:chOff x="1636" y="783"/>
                <a:chExt cx="734" cy="4087"/>
              </a:xfrm>
            </p:grpSpPr>
            <p:sp>
              <p:nvSpPr>
                <p:cNvPr id="5147" name="Line 27"/>
                <p:cNvSpPr>
                  <a:spLocks noChangeShapeType="1"/>
                </p:cNvSpPr>
                <p:nvPr/>
              </p:nvSpPr>
              <p:spPr bwMode="auto">
                <a:xfrm flipV="1">
                  <a:off x="1636" y="825"/>
                  <a:ext cx="0" cy="4045"/>
                </a:xfrm>
                <a:prstGeom prst="line">
                  <a:avLst/>
                </a:prstGeom>
                <a:noFill/>
                <a:ln w="12700">
                  <a:solidFill>
                    <a:srgbClr val="333333"/>
                  </a:solidFill>
                  <a:round/>
                  <a:headEnd/>
                  <a:tailEnd/>
                </a:ln>
              </p:spPr>
              <p:txBody>
                <a:bodyPr/>
                <a:lstStyle/>
                <a:p>
                  <a:endParaRPr lang="ru-RU"/>
                </a:p>
              </p:txBody>
            </p:sp>
            <p:sp>
              <p:nvSpPr>
                <p:cNvPr id="5148" name="Line 28"/>
                <p:cNvSpPr>
                  <a:spLocks noChangeShapeType="1"/>
                </p:cNvSpPr>
                <p:nvPr/>
              </p:nvSpPr>
              <p:spPr bwMode="auto">
                <a:xfrm flipV="1">
                  <a:off x="1882" y="783"/>
                  <a:ext cx="0" cy="4045"/>
                </a:xfrm>
                <a:prstGeom prst="line">
                  <a:avLst/>
                </a:prstGeom>
                <a:noFill/>
                <a:ln w="12700">
                  <a:solidFill>
                    <a:srgbClr val="333333"/>
                  </a:solidFill>
                  <a:round/>
                  <a:headEnd/>
                  <a:tailEnd/>
                </a:ln>
              </p:spPr>
              <p:txBody>
                <a:bodyPr/>
                <a:lstStyle/>
                <a:p>
                  <a:endParaRPr lang="ru-RU"/>
                </a:p>
              </p:txBody>
            </p:sp>
            <p:sp>
              <p:nvSpPr>
                <p:cNvPr id="5149" name="Line 29"/>
                <p:cNvSpPr>
                  <a:spLocks noChangeShapeType="1"/>
                </p:cNvSpPr>
                <p:nvPr/>
              </p:nvSpPr>
              <p:spPr bwMode="auto">
                <a:xfrm flipV="1">
                  <a:off x="2124" y="805"/>
                  <a:ext cx="0" cy="4045"/>
                </a:xfrm>
                <a:prstGeom prst="line">
                  <a:avLst/>
                </a:prstGeom>
                <a:noFill/>
                <a:ln w="12700">
                  <a:solidFill>
                    <a:srgbClr val="333333"/>
                  </a:solidFill>
                  <a:round/>
                  <a:headEnd/>
                  <a:tailEnd/>
                </a:ln>
              </p:spPr>
              <p:txBody>
                <a:bodyPr/>
                <a:lstStyle/>
                <a:p>
                  <a:endParaRPr lang="ru-RU"/>
                </a:p>
              </p:txBody>
            </p:sp>
            <p:sp>
              <p:nvSpPr>
                <p:cNvPr id="5150" name="Line 30"/>
                <p:cNvSpPr>
                  <a:spLocks noChangeShapeType="1"/>
                </p:cNvSpPr>
                <p:nvPr/>
              </p:nvSpPr>
              <p:spPr bwMode="auto">
                <a:xfrm flipV="1">
                  <a:off x="2370" y="818"/>
                  <a:ext cx="0" cy="4045"/>
                </a:xfrm>
                <a:prstGeom prst="line">
                  <a:avLst/>
                </a:prstGeom>
                <a:noFill/>
                <a:ln w="12700">
                  <a:solidFill>
                    <a:srgbClr val="333333"/>
                  </a:solidFill>
                  <a:round/>
                  <a:headEnd/>
                  <a:tailEnd/>
                </a:ln>
              </p:spPr>
              <p:txBody>
                <a:bodyPr/>
                <a:lstStyle/>
                <a:p>
                  <a:endParaRPr lang="ru-RU"/>
                </a:p>
              </p:txBody>
            </p:sp>
          </p:grpSp>
          <p:grpSp>
            <p:nvGrpSpPr>
              <p:cNvPr id="5151" name="Group 31"/>
              <p:cNvGrpSpPr>
                <a:grpSpLocks/>
              </p:cNvGrpSpPr>
              <p:nvPr/>
            </p:nvGrpSpPr>
            <p:grpSpPr bwMode="auto">
              <a:xfrm>
                <a:off x="4565" y="772"/>
                <a:ext cx="734" cy="4087"/>
                <a:chOff x="1636" y="783"/>
                <a:chExt cx="734" cy="4087"/>
              </a:xfrm>
            </p:grpSpPr>
            <p:sp>
              <p:nvSpPr>
                <p:cNvPr id="5152" name="Line 32"/>
                <p:cNvSpPr>
                  <a:spLocks noChangeShapeType="1"/>
                </p:cNvSpPr>
                <p:nvPr/>
              </p:nvSpPr>
              <p:spPr bwMode="auto">
                <a:xfrm flipV="1">
                  <a:off x="1636" y="825"/>
                  <a:ext cx="0" cy="4045"/>
                </a:xfrm>
                <a:prstGeom prst="line">
                  <a:avLst/>
                </a:prstGeom>
                <a:noFill/>
                <a:ln w="12700">
                  <a:solidFill>
                    <a:srgbClr val="333333"/>
                  </a:solidFill>
                  <a:round/>
                  <a:headEnd/>
                  <a:tailEnd/>
                </a:ln>
              </p:spPr>
              <p:txBody>
                <a:bodyPr/>
                <a:lstStyle/>
                <a:p>
                  <a:endParaRPr lang="ru-RU"/>
                </a:p>
              </p:txBody>
            </p:sp>
            <p:sp>
              <p:nvSpPr>
                <p:cNvPr id="5153" name="Line 33"/>
                <p:cNvSpPr>
                  <a:spLocks noChangeShapeType="1"/>
                </p:cNvSpPr>
                <p:nvPr/>
              </p:nvSpPr>
              <p:spPr bwMode="auto">
                <a:xfrm flipV="1">
                  <a:off x="1882" y="783"/>
                  <a:ext cx="0" cy="4045"/>
                </a:xfrm>
                <a:prstGeom prst="line">
                  <a:avLst/>
                </a:prstGeom>
                <a:noFill/>
                <a:ln w="12700">
                  <a:solidFill>
                    <a:srgbClr val="333333"/>
                  </a:solidFill>
                  <a:round/>
                  <a:headEnd/>
                  <a:tailEnd/>
                </a:ln>
              </p:spPr>
              <p:txBody>
                <a:bodyPr/>
                <a:lstStyle/>
                <a:p>
                  <a:endParaRPr lang="ru-RU"/>
                </a:p>
              </p:txBody>
            </p:sp>
            <p:sp>
              <p:nvSpPr>
                <p:cNvPr id="5154" name="Line 34"/>
                <p:cNvSpPr>
                  <a:spLocks noChangeShapeType="1"/>
                </p:cNvSpPr>
                <p:nvPr/>
              </p:nvSpPr>
              <p:spPr bwMode="auto">
                <a:xfrm flipV="1">
                  <a:off x="2124" y="805"/>
                  <a:ext cx="0" cy="4045"/>
                </a:xfrm>
                <a:prstGeom prst="line">
                  <a:avLst/>
                </a:prstGeom>
                <a:noFill/>
                <a:ln w="12700">
                  <a:solidFill>
                    <a:srgbClr val="333333"/>
                  </a:solidFill>
                  <a:round/>
                  <a:headEnd/>
                  <a:tailEnd/>
                </a:ln>
              </p:spPr>
              <p:txBody>
                <a:bodyPr/>
                <a:lstStyle/>
                <a:p>
                  <a:endParaRPr lang="ru-RU"/>
                </a:p>
              </p:txBody>
            </p:sp>
            <p:sp>
              <p:nvSpPr>
                <p:cNvPr id="5155" name="Line 35"/>
                <p:cNvSpPr>
                  <a:spLocks noChangeShapeType="1"/>
                </p:cNvSpPr>
                <p:nvPr/>
              </p:nvSpPr>
              <p:spPr bwMode="auto">
                <a:xfrm flipV="1">
                  <a:off x="2370" y="818"/>
                  <a:ext cx="0" cy="4045"/>
                </a:xfrm>
                <a:prstGeom prst="line">
                  <a:avLst/>
                </a:prstGeom>
                <a:noFill/>
                <a:ln w="12700">
                  <a:solidFill>
                    <a:srgbClr val="333333"/>
                  </a:solidFill>
                  <a:round/>
                  <a:headEnd/>
                  <a:tailEnd/>
                </a:ln>
              </p:spPr>
              <p:txBody>
                <a:bodyPr/>
                <a:lstStyle/>
                <a:p>
                  <a:endParaRPr lang="ru-RU"/>
                </a:p>
              </p:txBody>
            </p:sp>
          </p:grpSp>
        </p:grpSp>
        <p:grpSp>
          <p:nvGrpSpPr>
            <p:cNvPr id="5156" name="Group 36"/>
            <p:cNvGrpSpPr>
              <a:grpSpLocks/>
            </p:cNvGrpSpPr>
            <p:nvPr/>
          </p:nvGrpSpPr>
          <p:grpSpPr bwMode="auto">
            <a:xfrm>
              <a:off x="1104" y="528"/>
              <a:ext cx="630" cy="3548"/>
              <a:chOff x="252" y="509"/>
              <a:chExt cx="630" cy="3548"/>
            </a:xfrm>
          </p:grpSpPr>
          <p:sp>
            <p:nvSpPr>
              <p:cNvPr id="5157" name="Line 37"/>
              <p:cNvSpPr>
                <a:spLocks noChangeShapeType="1"/>
              </p:cNvSpPr>
              <p:nvPr/>
            </p:nvSpPr>
            <p:spPr bwMode="auto">
              <a:xfrm flipV="1">
                <a:off x="252" y="517"/>
                <a:ext cx="0" cy="3528"/>
              </a:xfrm>
              <a:prstGeom prst="line">
                <a:avLst/>
              </a:prstGeom>
              <a:noFill/>
              <a:ln w="12700">
                <a:solidFill>
                  <a:srgbClr val="333333"/>
                </a:solidFill>
                <a:round/>
                <a:headEnd/>
                <a:tailEnd/>
              </a:ln>
            </p:spPr>
            <p:txBody>
              <a:bodyPr/>
              <a:lstStyle/>
              <a:p>
                <a:endParaRPr lang="ru-RU"/>
              </a:p>
            </p:txBody>
          </p:sp>
          <p:sp>
            <p:nvSpPr>
              <p:cNvPr id="5158" name="Line 38"/>
              <p:cNvSpPr>
                <a:spLocks noChangeShapeType="1"/>
              </p:cNvSpPr>
              <p:nvPr/>
            </p:nvSpPr>
            <p:spPr bwMode="auto">
              <a:xfrm flipV="1">
                <a:off x="455" y="509"/>
                <a:ext cx="0" cy="3528"/>
              </a:xfrm>
              <a:prstGeom prst="line">
                <a:avLst/>
              </a:prstGeom>
              <a:noFill/>
              <a:ln w="12700">
                <a:solidFill>
                  <a:srgbClr val="333333"/>
                </a:solidFill>
                <a:round/>
                <a:headEnd/>
                <a:tailEnd/>
              </a:ln>
            </p:spPr>
            <p:txBody>
              <a:bodyPr/>
              <a:lstStyle/>
              <a:p>
                <a:endParaRPr lang="ru-RU"/>
              </a:p>
            </p:txBody>
          </p:sp>
          <p:sp>
            <p:nvSpPr>
              <p:cNvPr id="5159" name="Line 39"/>
              <p:cNvSpPr>
                <a:spLocks noChangeShapeType="1"/>
              </p:cNvSpPr>
              <p:nvPr/>
            </p:nvSpPr>
            <p:spPr bwMode="auto">
              <a:xfrm flipV="1">
                <a:off x="672" y="528"/>
                <a:ext cx="0" cy="3529"/>
              </a:xfrm>
              <a:prstGeom prst="line">
                <a:avLst/>
              </a:prstGeom>
              <a:noFill/>
              <a:ln w="12700">
                <a:solidFill>
                  <a:srgbClr val="333333"/>
                </a:solidFill>
                <a:round/>
                <a:headEnd/>
                <a:tailEnd/>
              </a:ln>
            </p:spPr>
            <p:txBody>
              <a:bodyPr/>
              <a:lstStyle/>
              <a:p>
                <a:endParaRPr lang="ru-RU"/>
              </a:p>
            </p:txBody>
          </p:sp>
          <p:sp>
            <p:nvSpPr>
              <p:cNvPr id="5160" name="Line 40"/>
              <p:cNvSpPr>
                <a:spLocks noChangeShapeType="1"/>
              </p:cNvSpPr>
              <p:nvPr/>
            </p:nvSpPr>
            <p:spPr bwMode="auto">
              <a:xfrm flipV="1">
                <a:off x="882" y="528"/>
                <a:ext cx="0" cy="3528"/>
              </a:xfrm>
              <a:prstGeom prst="line">
                <a:avLst/>
              </a:prstGeom>
              <a:noFill/>
              <a:ln w="12700">
                <a:solidFill>
                  <a:srgbClr val="333333"/>
                </a:solidFill>
                <a:round/>
                <a:headEnd/>
                <a:tailEnd/>
              </a:ln>
            </p:spPr>
            <p:txBody>
              <a:bodyPr/>
              <a:lstStyle/>
              <a:p>
                <a:endParaRPr lang="ru-RU"/>
              </a:p>
            </p:txBody>
          </p:sp>
        </p:grpSp>
        <p:grpSp>
          <p:nvGrpSpPr>
            <p:cNvPr id="5161" name="Group 41"/>
            <p:cNvGrpSpPr>
              <a:grpSpLocks/>
            </p:cNvGrpSpPr>
            <p:nvPr/>
          </p:nvGrpSpPr>
          <p:grpSpPr bwMode="auto">
            <a:xfrm>
              <a:off x="1968" y="528"/>
              <a:ext cx="630" cy="3548"/>
              <a:chOff x="252" y="509"/>
              <a:chExt cx="630" cy="3548"/>
            </a:xfrm>
          </p:grpSpPr>
          <p:sp>
            <p:nvSpPr>
              <p:cNvPr id="5162" name="Line 42"/>
              <p:cNvSpPr>
                <a:spLocks noChangeShapeType="1"/>
              </p:cNvSpPr>
              <p:nvPr/>
            </p:nvSpPr>
            <p:spPr bwMode="auto">
              <a:xfrm flipV="1">
                <a:off x="252" y="517"/>
                <a:ext cx="0" cy="3528"/>
              </a:xfrm>
              <a:prstGeom prst="line">
                <a:avLst/>
              </a:prstGeom>
              <a:noFill/>
              <a:ln w="12700">
                <a:solidFill>
                  <a:srgbClr val="333333"/>
                </a:solidFill>
                <a:round/>
                <a:headEnd/>
                <a:tailEnd/>
              </a:ln>
            </p:spPr>
            <p:txBody>
              <a:bodyPr/>
              <a:lstStyle/>
              <a:p>
                <a:endParaRPr lang="ru-RU"/>
              </a:p>
            </p:txBody>
          </p:sp>
          <p:sp>
            <p:nvSpPr>
              <p:cNvPr id="5163" name="Line 43"/>
              <p:cNvSpPr>
                <a:spLocks noChangeShapeType="1"/>
              </p:cNvSpPr>
              <p:nvPr/>
            </p:nvSpPr>
            <p:spPr bwMode="auto">
              <a:xfrm flipV="1">
                <a:off x="455" y="509"/>
                <a:ext cx="0" cy="3528"/>
              </a:xfrm>
              <a:prstGeom prst="line">
                <a:avLst/>
              </a:prstGeom>
              <a:noFill/>
              <a:ln w="12700">
                <a:solidFill>
                  <a:srgbClr val="333333"/>
                </a:solidFill>
                <a:round/>
                <a:headEnd/>
                <a:tailEnd/>
              </a:ln>
            </p:spPr>
            <p:txBody>
              <a:bodyPr/>
              <a:lstStyle/>
              <a:p>
                <a:endParaRPr lang="ru-RU"/>
              </a:p>
            </p:txBody>
          </p:sp>
          <p:sp>
            <p:nvSpPr>
              <p:cNvPr id="5164" name="Line 44"/>
              <p:cNvSpPr>
                <a:spLocks noChangeShapeType="1"/>
              </p:cNvSpPr>
              <p:nvPr/>
            </p:nvSpPr>
            <p:spPr bwMode="auto">
              <a:xfrm flipV="1">
                <a:off x="672" y="528"/>
                <a:ext cx="0" cy="3529"/>
              </a:xfrm>
              <a:prstGeom prst="line">
                <a:avLst/>
              </a:prstGeom>
              <a:noFill/>
              <a:ln w="12700">
                <a:solidFill>
                  <a:srgbClr val="333333"/>
                </a:solidFill>
                <a:round/>
                <a:headEnd/>
                <a:tailEnd/>
              </a:ln>
            </p:spPr>
            <p:txBody>
              <a:bodyPr/>
              <a:lstStyle/>
              <a:p>
                <a:endParaRPr lang="ru-RU"/>
              </a:p>
            </p:txBody>
          </p:sp>
          <p:sp>
            <p:nvSpPr>
              <p:cNvPr id="5165" name="Line 45"/>
              <p:cNvSpPr>
                <a:spLocks noChangeShapeType="1"/>
              </p:cNvSpPr>
              <p:nvPr/>
            </p:nvSpPr>
            <p:spPr bwMode="auto">
              <a:xfrm flipV="1">
                <a:off x="882" y="528"/>
                <a:ext cx="0" cy="3528"/>
              </a:xfrm>
              <a:prstGeom prst="line">
                <a:avLst/>
              </a:prstGeom>
              <a:noFill/>
              <a:ln w="12700">
                <a:solidFill>
                  <a:srgbClr val="333333"/>
                </a:solidFill>
                <a:round/>
                <a:headEnd/>
                <a:tailEnd/>
              </a:ln>
            </p:spPr>
            <p:txBody>
              <a:bodyPr/>
              <a:lstStyle/>
              <a:p>
                <a:endParaRPr lang="ru-RU"/>
              </a:p>
            </p:txBody>
          </p:sp>
        </p:grpSp>
        <p:grpSp>
          <p:nvGrpSpPr>
            <p:cNvPr id="5166" name="Group 46"/>
            <p:cNvGrpSpPr>
              <a:grpSpLocks/>
            </p:cNvGrpSpPr>
            <p:nvPr/>
          </p:nvGrpSpPr>
          <p:grpSpPr bwMode="auto">
            <a:xfrm>
              <a:off x="2832" y="528"/>
              <a:ext cx="630" cy="3548"/>
              <a:chOff x="252" y="509"/>
              <a:chExt cx="630" cy="3548"/>
            </a:xfrm>
          </p:grpSpPr>
          <p:sp>
            <p:nvSpPr>
              <p:cNvPr id="5167" name="Line 47"/>
              <p:cNvSpPr>
                <a:spLocks noChangeShapeType="1"/>
              </p:cNvSpPr>
              <p:nvPr/>
            </p:nvSpPr>
            <p:spPr bwMode="auto">
              <a:xfrm flipV="1">
                <a:off x="252" y="517"/>
                <a:ext cx="0" cy="3528"/>
              </a:xfrm>
              <a:prstGeom prst="line">
                <a:avLst/>
              </a:prstGeom>
              <a:noFill/>
              <a:ln w="12700">
                <a:solidFill>
                  <a:srgbClr val="333333"/>
                </a:solidFill>
                <a:round/>
                <a:headEnd/>
                <a:tailEnd/>
              </a:ln>
            </p:spPr>
            <p:txBody>
              <a:bodyPr/>
              <a:lstStyle/>
              <a:p>
                <a:endParaRPr lang="ru-RU"/>
              </a:p>
            </p:txBody>
          </p:sp>
          <p:sp>
            <p:nvSpPr>
              <p:cNvPr id="5168" name="Line 48"/>
              <p:cNvSpPr>
                <a:spLocks noChangeShapeType="1"/>
              </p:cNvSpPr>
              <p:nvPr/>
            </p:nvSpPr>
            <p:spPr bwMode="auto">
              <a:xfrm flipV="1">
                <a:off x="455" y="509"/>
                <a:ext cx="0" cy="3528"/>
              </a:xfrm>
              <a:prstGeom prst="line">
                <a:avLst/>
              </a:prstGeom>
              <a:noFill/>
              <a:ln w="12700">
                <a:solidFill>
                  <a:srgbClr val="333333"/>
                </a:solidFill>
                <a:round/>
                <a:headEnd/>
                <a:tailEnd/>
              </a:ln>
            </p:spPr>
            <p:txBody>
              <a:bodyPr/>
              <a:lstStyle/>
              <a:p>
                <a:endParaRPr lang="ru-RU"/>
              </a:p>
            </p:txBody>
          </p:sp>
          <p:sp>
            <p:nvSpPr>
              <p:cNvPr id="5169" name="Line 49"/>
              <p:cNvSpPr>
                <a:spLocks noChangeShapeType="1"/>
              </p:cNvSpPr>
              <p:nvPr/>
            </p:nvSpPr>
            <p:spPr bwMode="auto">
              <a:xfrm flipV="1">
                <a:off x="672" y="528"/>
                <a:ext cx="0" cy="3529"/>
              </a:xfrm>
              <a:prstGeom prst="line">
                <a:avLst/>
              </a:prstGeom>
              <a:noFill/>
              <a:ln w="12700">
                <a:solidFill>
                  <a:srgbClr val="333333"/>
                </a:solidFill>
                <a:round/>
                <a:headEnd/>
                <a:tailEnd/>
              </a:ln>
            </p:spPr>
            <p:txBody>
              <a:bodyPr/>
              <a:lstStyle/>
              <a:p>
                <a:endParaRPr lang="ru-RU"/>
              </a:p>
            </p:txBody>
          </p:sp>
          <p:sp>
            <p:nvSpPr>
              <p:cNvPr id="5170" name="Line 50"/>
              <p:cNvSpPr>
                <a:spLocks noChangeShapeType="1"/>
              </p:cNvSpPr>
              <p:nvPr/>
            </p:nvSpPr>
            <p:spPr bwMode="auto">
              <a:xfrm flipV="1">
                <a:off x="882" y="528"/>
                <a:ext cx="0" cy="3528"/>
              </a:xfrm>
              <a:prstGeom prst="line">
                <a:avLst/>
              </a:prstGeom>
              <a:noFill/>
              <a:ln w="12700">
                <a:solidFill>
                  <a:srgbClr val="333333"/>
                </a:solidFill>
                <a:round/>
                <a:headEnd/>
                <a:tailEnd/>
              </a:ln>
            </p:spPr>
            <p:txBody>
              <a:bodyPr/>
              <a:lstStyle/>
              <a:p>
                <a:endParaRPr lang="ru-RU"/>
              </a:p>
            </p:txBody>
          </p:sp>
        </p:grpSp>
        <p:grpSp>
          <p:nvGrpSpPr>
            <p:cNvPr id="5171" name="Group 51"/>
            <p:cNvGrpSpPr>
              <a:grpSpLocks/>
            </p:cNvGrpSpPr>
            <p:nvPr/>
          </p:nvGrpSpPr>
          <p:grpSpPr bwMode="auto">
            <a:xfrm>
              <a:off x="3659" y="528"/>
              <a:ext cx="630" cy="3548"/>
              <a:chOff x="252" y="509"/>
              <a:chExt cx="630" cy="3548"/>
            </a:xfrm>
          </p:grpSpPr>
          <p:sp>
            <p:nvSpPr>
              <p:cNvPr id="5172" name="Line 52"/>
              <p:cNvSpPr>
                <a:spLocks noChangeShapeType="1"/>
              </p:cNvSpPr>
              <p:nvPr/>
            </p:nvSpPr>
            <p:spPr bwMode="auto">
              <a:xfrm flipV="1">
                <a:off x="252" y="517"/>
                <a:ext cx="0" cy="3528"/>
              </a:xfrm>
              <a:prstGeom prst="line">
                <a:avLst/>
              </a:prstGeom>
              <a:noFill/>
              <a:ln w="12700">
                <a:solidFill>
                  <a:srgbClr val="333333"/>
                </a:solidFill>
                <a:round/>
                <a:headEnd/>
                <a:tailEnd/>
              </a:ln>
            </p:spPr>
            <p:txBody>
              <a:bodyPr/>
              <a:lstStyle/>
              <a:p>
                <a:endParaRPr lang="ru-RU"/>
              </a:p>
            </p:txBody>
          </p:sp>
          <p:sp>
            <p:nvSpPr>
              <p:cNvPr id="5173" name="Line 53"/>
              <p:cNvSpPr>
                <a:spLocks noChangeShapeType="1"/>
              </p:cNvSpPr>
              <p:nvPr/>
            </p:nvSpPr>
            <p:spPr bwMode="auto">
              <a:xfrm flipV="1">
                <a:off x="455" y="509"/>
                <a:ext cx="0" cy="3528"/>
              </a:xfrm>
              <a:prstGeom prst="line">
                <a:avLst/>
              </a:prstGeom>
              <a:noFill/>
              <a:ln w="12700">
                <a:solidFill>
                  <a:srgbClr val="333333"/>
                </a:solidFill>
                <a:round/>
                <a:headEnd/>
                <a:tailEnd/>
              </a:ln>
            </p:spPr>
            <p:txBody>
              <a:bodyPr/>
              <a:lstStyle/>
              <a:p>
                <a:endParaRPr lang="ru-RU"/>
              </a:p>
            </p:txBody>
          </p:sp>
          <p:sp>
            <p:nvSpPr>
              <p:cNvPr id="5174" name="Line 54"/>
              <p:cNvSpPr>
                <a:spLocks noChangeShapeType="1"/>
              </p:cNvSpPr>
              <p:nvPr/>
            </p:nvSpPr>
            <p:spPr bwMode="auto">
              <a:xfrm flipV="1">
                <a:off x="672" y="528"/>
                <a:ext cx="0" cy="3529"/>
              </a:xfrm>
              <a:prstGeom prst="line">
                <a:avLst/>
              </a:prstGeom>
              <a:noFill/>
              <a:ln w="12700">
                <a:solidFill>
                  <a:srgbClr val="333333"/>
                </a:solidFill>
                <a:round/>
                <a:headEnd/>
                <a:tailEnd/>
              </a:ln>
            </p:spPr>
            <p:txBody>
              <a:bodyPr/>
              <a:lstStyle/>
              <a:p>
                <a:endParaRPr lang="ru-RU"/>
              </a:p>
            </p:txBody>
          </p:sp>
          <p:sp>
            <p:nvSpPr>
              <p:cNvPr id="5175" name="Line 55"/>
              <p:cNvSpPr>
                <a:spLocks noChangeShapeType="1"/>
              </p:cNvSpPr>
              <p:nvPr/>
            </p:nvSpPr>
            <p:spPr bwMode="auto">
              <a:xfrm flipV="1">
                <a:off x="882" y="528"/>
                <a:ext cx="0" cy="3528"/>
              </a:xfrm>
              <a:prstGeom prst="line">
                <a:avLst/>
              </a:prstGeom>
              <a:noFill/>
              <a:ln w="12700">
                <a:solidFill>
                  <a:srgbClr val="333333"/>
                </a:solidFill>
                <a:round/>
                <a:headEnd/>
                <a:tailEnd/>
              </a:ln>
            </p:spPr>
            <p:txBody>
              <a:bodyPr/>
              <a:lstStyle/>
              <a:p>
                <a:endParaRPr lang="ru-RU"/>
              </a:p>
            </p:txBody>
          </p:sp>
        </p:grpSp>
        <p:grpSp>
          <p:nvGrpSpPr>
            <p:cNvPr id="5176" name="Group 56"/>
            <p:cNvGrpSpPr>
              <a:grpSpLocks/>
            </p:cNvGrpSpPr>
            <p:nvPr/>
          </p:nvGrpSpPr>
          <p:grpSpPr bwMode="auto">
            <a:xfrm>
              <a:off x="4505" y="528"/>
              <a:ext cx="630" cy="3548"/>
              <a:chOff x="252" y="509"/>
              <a:chExt cx="630" cy="3548"/>
            </a:xfrm>
          </p:grpSpPr>
          <p:sp>
            <p:nvSpPr>
              <p:cNvPr id="5177" name="Line 57"/>
              <p:cNvSpPr>
                <a:spLocks noChangeShapeType="1"/>
              </p:cNvSpPr>
              <p:nvPr/>
            </p:nvSpPr>
            <p:spPr bwMode="auto">
              <a:xfrm flipV="1">
                <a:off x="252" y="517"/>
                <a:ext cx="0" cy="3528"/>
              </a:xfrm>
              <a:prstGeom prst="line">
                <a:avLst/>
              </a:prstGeom>
              <a:noFill/>
              <a:ln w="12700">
                <a:solidFill>
                  <a:srgbClr val="333333"/>
                </a:solidFill>
                <a:round/>
                <a:headEnd/>
                <a:tailEnd/>
              </a:ln>
            </p:spPr>
            <p:txBody>
              <a:bodyPr/>
              <a:lstStyle/>
              <a:p>
                <a:endParaRPr lang="ru-RU"/>
              </a:p>
            </p:txBody>
          </p:sp>
          <p:sp>
            <p:nvSpPr>
              <p:cNvPr id="5178" name="Line 58"/>
              <p:cNvSpPr>
                <a:spLocks noChangeShapeType="1"/>
              </p:cNvSpPr>
              <p:nvPr/>
            </p:nvSpPr>
            <p:spPr bwMode="auto">
              <a:xfrm flipV="1">
                <a:off x="455" y="509"/>
                <a:ext cx="0" cy="3528"/>
              </a:xfrm>
              <a:prstGeom prst="line">
                <a:avLst/>
              </a:prstGeom>
              <a:noFill/>
              <a:ln w="12700">
                <a:solidFill>
                  <a:srgbClr val="333333"/>
                </a:solidFill>
                <a:round/>
                <a:headEnd/>
                <a:tailEnd/>
              </a:ln>
            </p:spPr>
            <p:txBody>
              <a:bodyPr/>
              <a:lstStyle/>
              <a:p>
                <a:endParaRPr lang="ru-RU"/>
              </a:p>
            </p:txBody>
          </p:sp>
          <p:sp>
            <p:nvSpPr>
              <p:cNvPr id="5179" name="Line 59"/>
              <p:cNvSpPr>
                <a:spLocks noChangeShapeType="1"/>
              </p:cNvSpPr>
              <p:nvPr/>
            </p:nvSpPr>
            <p:spPr bwMode="auto">
              <a:xfrm flipV="1">
                <a:off x="672" y="528"/>
                <a:ext cx="0" cy="3529"/>
              </a:xfrm>
              <a:prstGeom prst="line">
                <a:avLst/>
              </a:prstGeom>
              <a:noFill/>
              <a:ln w="12700">
                <a:solidFill>
                  <a:srgbClr val="333333"/>
                </a:solidFill>
                <a:round/>
                <a:headEnd/>
                <a:tailEnd/>
              </a:ln>
            </p:spPr>
            <p:txBody>
              <a:bodyPr/>
              <a:lstStyle/>
              <a:p>
                <a:endParaRPr lang="ru-RU"/>
              </a:p>
            </p:txBody>
          </p:sp>
          <p:sp>
            <p:nvSpPr>
              <p:cNvPr id="5180" name="Line 60"/>
              <p:cNvSpPr>
                <a:spLocks noChangeShapeType="1"/>
              </p:cNvSpPr>
              <p:nvPr/>
            </p:nvSpPr>
            <p:spPr bwMode="auto">
              <a:xfrm flipV="1">
                <a:off x="882" y="528"/>
                <a:ext cx="0" cy="3528"/>
              </a:xfrm>
              <a:prstGeom prst="line">
                <a:avLst/>
              </a:prstGeom>
              <a:noFill/>
              <a:ln w="12700">
                <a:solidFill>
                  <a:srgbClr val="333333"/>
                </a:solidFill>
                <a:round/>
                <a:headEnd/>
                <a:tailEnd/>
              </a:ln>
            </p:spPr>
            <p:txBody>
              <a:bodyPr/>
              <a:lstStyle/>
              <a:p>
                <a:endParaRPr lang="ru-RU"/>
              </a:p>
            </p:txBody>
          </p:sp>
        </p:grpSp>
      </p:grpSp>
      <p:sp>
        <p:nvSpPr>
          <p:cNvPr id="9404" name="AutoShape 3260"/>
          <p:cNvSpPr>
            <a:spLocks noChangeArrowheads="1"/>
          </p:cNvSpPr>
          <p:nvPr userDrawn="1"/>
        </p:nvSpPr>
        <p:spPr bwMode="auto">
          <a:xfrm>
            <a:off x="990600" y="5943600"/>
            <a:ext cx="7010400" cy="304800"/>
          </a:xfrm>
          <a:prstGeom prst="cube">
            <a:avLst>
              <a:gd name="adj" fmla="val 82292"/>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ru-RU"/>
          </a:p>
        </p:txBody>
      </p:sp>
      <p:pic>
        <p:nvPicPr>
          <p:cNvPr id="9402" name="Picture 3258" descr="ED00184_"/>
          <p:cNvPicPr>
            <a:picLocks noChangeAspect="1" noChangeArrowheads="1"/>
          </p:cNvPicPr>
          <p:nvPr userDrawn="1"/>
        </p:nvPicPr>
        <p:blipFill>
          <a:blip r:embed="rId3" cstate="print"/>
          <a:srcRect/>
          <a:stretch>
            <a:fillRect/>
          </a:stretch>
        </p:blipFill>
        <p:spPr bwMode="auto">
          <a:xfrm>
            <a:off x="1676400" y="5867400"/>
            <a:ext cx="609600" cy="266700"/>
          </a:xfrm>
          <a:prstGeom prst="rect">
            <a:avLst/>
          </a:prstGeom>
          <a:noFill/>
          <a:effectLst>
            <a:outerShdw dist="35921" dir="2700000" algn="ctr" rotWithShape="0">
              <a:srgbClr val="808080">
                <a:alpha val="50000"/>
              </a:srgbClr>
            </a:outerShdw>
          </a:effectLst>
        </p:spPr>
      </p:pic>
      <p:pic>
        <p:nvPicPr>
          <p:cNvPr id="9405" name="Picture 3261" descr="j0291071"/>
          <p:cNvPicPr>
            <a:picLocks noChangeAspect="1" noChangeArrowheads="1"/>
          </p:cNvPicPr>
          <p:nvPr userDrawn="1"/>
        </p:nvPicPr>
        <p:blipFill>
          <a:blip r:embed="rId4" cstate="print"/>
          <a:srcRect/>
          <a:stretch>
            <a:fillRect/>
          </a:stretch>
        </p:blipFill>
        <p:spPr bwMode="auto">
          <a:xfrm rot="5400000">
            <a:off x="5903913" y="4987925"/>
            <a:ext cx="457200" cy="1911350"/>
          </a:xfrm>
          <a:prstGeom prst="rect">
            <a:avLst/>
          </a:prstGeom>
          <a:noFill/>
          <a:effectLst>
            <a:outerShdw dist="107763" dir="2700000" algn="ctr" rotWithShape="0">
              <a:srgbClr val="808080">
                <a:alpha val="50000"/>
              </a:srgbClr>
            </a:outerShdw>
          </a:effectLst>
        </p:spPr>
      </p:pic>
      <p:pic>
        <p:nvPicPr>
          <p:cNvPr id="9406" name="Picture 3262" descr="j0303337"/>
          <p:cNvPicPr>
            <a:picLocks noChangeAspect="1" noChangeArrowheads="1" noCrop="1"/>
          </p:cNvPicPr>
          <p:nvPr userDrawn="1"/>
        </p:nvPicPr>
        <p:blipFill>
          <a:blip r:embed="rId5" cstate="print"/>
          <a:srcRect/>
          <a:stretch>
            <a:fillRect/>
          </a:stretch>
        </p:blipFill>
        <p:spPr bwMode="auto">
          <a:xfrm>
            <a:off x="533400" y="1295400"/>
            <a:ext cx="419100" cy="762000"/>
          </a:xfrm>
          <a:prstGeom prst="rect">
            <a:avLst/>
          </a:prstGeom>
          <a:noFill/>
        </p:spPr>
      </p:pic>
      <p:sp>
        <p:nvSpPr>
          <p:cNvPr id="9407" name="Rectangle 3263"/>
          <p:cNvSpPr>
            <a:spLocks noGrp="1" noChangeArrowheads="1"/>
          </p:cNvSpPr>
          <p:nvPr>
            <p:ph type="ctrTitle" sz="quarter"/>
          </p:nvPr>
        </p:nvSpPr>
        <p:spPr bwMode="auto">
          <a:xfrm>
            <a:off x="685800" y="2130425"/>
            <a:ext cx="7772400" cy="14700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ru-RU"/>
              <a:t>Образец заголовка</a:t>
            </a:r>
          </a:p>
        </p:txBody>
      </p:sp>
      <p:sp>
        <p:nvSpPr>
          <p:cNvPr id="9408" name="Rectangle 3264"/>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a:lvl1pPr>
          </a:lstStyle>
          <a:p>
            <a:r>
              <a:rPr lang="ru-RU"/>
              <a:t>Образец подзаголовка</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EEE71661-71AB-4964-9B6A-2981C7593396}"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DB6B0A22-F619-4399-A5B5-A4080758137A}"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9F4517BF-9A1E-420B-A4D1-68DD42EC78E9}"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A96AF51D-F617-400E-8B4D-4B74C42C600A}"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E64DD4ED-235C-4983-A616-2F82365321F4}"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ижний колонтитул 6"/>
          <p:cNvSpPr>
            <a:spLocks noGrp="1"/>
          </p:cNvSpPr>
          <p:nvPr>
            <p:ph type="ftr" sz="quarter" idx="10"/>
          </p:nvPr>
        </p:nvSpPr>
        <p:spPr/>
        <p:txBody>
          <a:bodyPr/>
          <a:lstStyle>
            <a:lvl1pPr>
              <a:defRPr/>
            </a:lvl1pPr>
          </a:lstStyle>
          <a:p>
            <a:endParaRPr lang="ru-RU"/>
          </a:p>
        </p:txBody>
      </p:sp>
      <p:sp>
        <p:nvSpPr>
          <p:cNvPr id="8" name="Номер слайда 7"/>
          <p:cNvSpPr>
            <a:spLocks noGrp="1"/>
          </p:cNvSpPr>
          <p:nvPr>
            <p:ph type="sldNum" sz="quarter" idx="11"/>
          </p:nvPr>
        </p:nvSpPr>
        <p:spPr/>
        <p:txBody>
          <a:bodyPr/>
          <a:lstStyle>
            <a:lvl1pPr>
              <a:defRPr/>
            </a:lvl1pPr>
          </a:lstStyle>
          <a:p>
            <a:fld id="{C57A38E6-9DEF-465B-9FEF-317FE8BCC7C8}" type="slidenum">
              <a:rPr lang="ru-RU"/>
              <a:pPr/>
              <a:t>‹#›</a:t>
            </a:fld>
            <a:endParaRPr lang="ru-RU"/>
          </a:p>
        </p:txBody>
      </p:sp>
      <p:sp>
        <p:nvSpPr>
          <p:cNvPr id="9" name="Дата 8"/>
          <p:cNvSpPr>
            <a:spLocks noGrp="1"/>
          </p:cNvSpPr>
          <p:nvPr>
            <p:ph type="dt" sz="half" idx="12"/>
          </p:nvPr>
        </p:nvSpPr>
        <p:spPr/>
        <p:txBody>
          <a:bodyPr/>
          <a:lstStyle>
            <a:lvl1pPr>
              <a:defRPr/>
            </a:lvl1pPr>
          </a:lstStyle>
          <a:p>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lvl1pPr>
              <a:defRPr/>
            </a:lvl1pPr>
          </a:lstStyle>
          <a:p>
            <a:endParaRPr lang="ru-RU"/>
          </a:p>
        </p:txBody>
      </p:sp>
      <p:sp>
        <p:nvSpPr>
          <p:cNvPr id="4" name="Номер слайда 3"/>
          <p:cNvSpPr>
            <a:spLocks noGrp="1"/>
          </p:cNvSpPr>
          <p:nvPr>
            <p:ph type="sldNum" sz="quarter" idx="11"/>
          </p:nvPr>
        </p:nvSpPr>
        <p:spPr/>
        <p:txBody>
          <a:bodyPr/>
          <a:lstStyle>
            <a:lvl1pPr>
              <a:defRPr/>
            </a:lvl1pPr>
          </a:lstStyle>
          <a:p>
            <a:fld id="{F03DED48-8DC2-4EF1-BDEF-89380D939031}" type="slidenum">
              <a:rPr lang="ru-RU"/>
              <a:pPr/>
              <a:t>‹#›</a:t>
            </a:fld>
            <a:endParaRPr lang="ru-RU"/>
          </a:p>
        </p:txBody>
      </p:sp>
      <p:sp>
        <p:nvSpPr>
          <p:cNvPr id="5" name="Дата 4"/>
          <p:cNvSpPr>
            <a:spLocks noGrp="1"/>
          </p:cNvSpPr>
          <p:nvPr>
            <p:ph type="dt" sz="half" idx="12"/>
          </p:nvPr>
        </p:nvSpPr>
        <p:spPr/>
        <p:txBody>
          <a:bodyPr/>
          <a:lstStyle>
            <a:lvl1pPr>
              <a:defRPr/>
            </a:lvl1pPr>
          </a:lstStyle>
          <a:p>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p:cNvSpPr>
            <a:spLocks noGrp="1"/>
          </p:cNvSpPr>
          <p:nvPr>
            <p:ph type="ftr" sz="quarter" idx="10"/>
          </p:nvPr>
        </p:nvSpPr>
        <p:spPr/>
        <p:txBody>
          <a:bodyPr/>
          <a:lstStyle>
            <a:lvl1pPr>
              <a:defRPr/>
            </a:lvl1pPr>
          </a:lstStyle>
          <a:p>
            <a:endParaRPr lang="ru-RU"/>
          </a:p>
        </p:txBody>
      </p:sp>
      <p:sp>
        <p:nvSpPr>
          <p:cNvPr id="3" name="Номер слайда 2"/>
          <p:cNvSpPr>
            <a:spLocks noGrp="1"/>
          </p:cNvSpPr>
          <p:nvPr>
            <p:ph type="sldNum" sz="quarter" idx="11"/>
          </p:nvPr>
        </p:nvSpPr>
        <p:spPr/>
        <p:txBody>
          <a:bodyPr/>
          <a:lstStyle>
            <a:lvl1pPr>
              <a:defRPr/>
            </a:lvl1pPr>
          </a:lstStyle>
          <a:p>
            <a:fld id="{8C440857-E521-456E-AF82-FC9389655FE0}" type="slidenum">
              <a:rPr lang="ru-RU"/>
              <a:pPr/>
              <a:t>‹#›</a:t>
            </a:fld>
            <a:endParaRPr lang="ru-RU"/>
          </a:p>
        </p:txBody>
      </p:sp>
      <p:sp>
        <p:nvSpPr>
          <p:cNvPr id="4" name="Дата 3"/>
          <p:cNvSpPr>
            <a:spLocks noGrp="1"/>
          </p:cNvSpPr>
          <p:nvPr>
            <p:ph type="dt" sz="half" idx="12"/>
          </p:nvPr>
        </p:nvSpPr>
        <p:spPr/>
        <p:txBody>
          <a:bodyPr/>
          <a:lstStyle>
            <a:lvl1pPr>
              <a:defRPr/>
            </a:lvl1pPr>
          </a:lstStyle>
          <a:p>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450E2E67-0C2E-4B87-8E20-173984BA0FF3}"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0ED8E4BE-4736-4D87-8627-83D58D7AA9E8}"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B5D66F1-E081-459F-BA91-2BCA3D9FBF6F}" type="slidenum">
              <a:rPr lang="ru-RU"/>
              <a:pPr/>
              <a:t>‹#›</a:t>
            </a:fld>
            <a:endParaRPr lang="ru-RU"/>
          </a:p>
        </p:txBody>
      </p:sp>
      <p:sp>
        <p:nvSpPr>
          <p:cNvPr id="1059" name="Rectangle 35"/>
          <p:cNvSpPr>
            <a:spLocks noChangeArrowheads="1"/>
          </p:cNvSpPr>
          <p:nvPr userDrawn="1"/>
        </p:nvSpPr>
        <p:spPr bwMode="auto">
          <a:xfrm>
            <a:off x="381000" y="0"/>
            <a:ext cx="76200" cy="6858000"/>
          </a:xfrm>
          <a:prstGeom prst="rect">
            <a:avLst/>
          </a:prstGeom>
          <a:gradFill rotWithShape="1">
            <a:gsLst>
              <a:gs pos="0">
                <a:schemeClr val="folHlink"/>
              </a:gs>
              <a:gs pos="100000">
                <a:srgbClr val="663300"/>
              </a:gs>
            </a:gsLst>
            <a:lin ang="5400000" scaled="1"/>
          </a:gra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ru-RU"/>
          </a:p>
        </p:txBody>
      </p:sp>
      <p:grpSp>
        <p:nvGrpSpPr>
          <p:cNvPr id="1035" name="Group 11"/>
          <p:cNvGrpSpPr>
            <a:grpSpLocks/>
          </p:cNvGrpSpPr>
          <p:nvPr userDrawn="1"/>
        </p:nvGrpSpPr>
        <p:grpSpPr bwMode="auto">
          <a:xfrm>
            <a:off x="228600" y="152400"/>
            <a:ext cx="982663" cy="836613"/>
            <a:chOff x="3552" y="2784"/>
            <a:chExt cx="619" cy="527"/>
          </a:xfrm>
        </p:grpSpPr>
        <p:sp>
          <p:nvSpPr>
            <p:cNvPr id="1036" name="Freeform 12"/>
            <p:cNvSpPr>
              <a:spLocks/>
            </p:cNvSpPr>
            <p:nvPr/>
          </p:nvSpPr>
          <p:spPr bwMode="auto">
            <a:xfrm>
              <a:off x="3586" y="2784"/>
              <a:ext cx="95" cy="123"/>
            </a:xfrm>
            <a:custGeom>
              <a:avLst/>
              <a:gdLst/>
              <a:ahLst/>
              <a:cxnLst>
                <a:cxn ang="0">
                  <a:pos x="92" y="114"/>
                </a:cxn>
                <a:cxn ang="0">
                  <a:pos x="78" y="105"/>
                </a:cxn>
                <a:cxn ang="0">
                  <a:pos x="62" y="85"/>
                </a:cxn>
                <a:cxn ang="0">
                  <a:pos x="46" y="62"/>
                </a:cxn>
                <a:cxn ang="0">
                  <a:pos x="30" y="33"/>
                </a:cxn>
                <a:cxn ang="0">
                  <a:pos x="24" y="6"/>
                </a:cxn>
                <a:cxn ang="0">
                  <a:pos x="24" y="0"/>
                </a:cxn>
                <a:cxn ang="0">
                  <a:pos x="22" y="0"/>
                </a:cxn>
                <a:cxn ang="0">
                  <a:pos x="14" y="2"/>
                </a:cxn>
                <a:cxn ang="0">
                  <a:pos x="3" y="6"/>
                </a:cxn>
                <a:cxn ang="0">
                  <a:pos x="0" y="6"/>
                </a:cxn>
                <a:cxn ang="0">
                  <a:pos x="0" y="11"/>
                </a:cxn>
                <a:cxn ang="0">
                  <a:pos x="11" y="29"/>
                </a:cxn>
                <a:cxn ang="0">
                  <a:pos x="27" y="60"/>
                </a:cxn>
                <a:cxn ang="0">
                  <a:pos x="43" y="85"/>
                </a:cxn>
                <a:cxn ang="0">
                  <a:pos x="76" y="116"/>
                </a:cxn>
                <a:cxn ang="0">
                  <a:pos x="84" y="123"/>
                </a:cxn>
                <a:cxn ang="0">
                  <a:pos x="95" y="121"/>
                </a:cxn>
                <a:cxn ang="0">
                  <a:pos x="92" y="114"/>
                </a:cxn>
              </a:cxnLst>
              <a:rect l="0" t="0" r="r" b="b"/>
              <a:pathLst>
                <a:path w="95" h="123">
                  <a:moveTo>
                    <a:pt x="92" y="114"/>
                  </a:moveTo>
                  <a:lnTo>
                    <a:pt x="78" y="105"/>
                  </a:lnTo>
                  <a:lnTo>
                    <a:pt x="62" y="85"/>
                  </a:lnTo>
                  <a:lnTo>
                    <a:pt x="46" y="62"/>
                  </a:lnTo>
                  <a:lnTo>
                    <a:pt x="30" y="33"/>
                  </a:lnTo>
                  <a:lnTo>
                    <a:pt x="24" y="6"/>
                  </a:lnTo>
                  <a:lnTo>
                    <a:pt x="24" y="0"/>
                  </a:lnTo>
                  <a:lnTo>
                    <a:pt x="22" y="0"/>
                  </a:lnTo>
                  <a:lnTo>
                    <a:pt x="14" y="2"/>
                  </a:lnTo>
                  <a:lnTo>
                    <a:pt x="3" y="6"/>
                  </a:lnTo>
                  <a:lnTo>
                    <a:pt x="0" y="6"/>
                  </a:lnTo>
                  <a:lnTo>
                    <a:pt x="0" y="11"/>
                  </a:lnTo>
                  <a:lnTo>
                    <a:pt x="11" y="29"/>
                  </a:lnTo>
                  <a:lnTo>
                    <a:pt x="27" y="60"/>
                  </a:lnTo>
                  <a:lnTo>
                    <a:pt x="43" y="85"/>
                  </a:lnTo>
                  <a:lnTo>
                    <a:pt x="76" y="116"/>
                  </a:lnTo>
                  <a:lnTo>
                    <a:pt x="84" y="123"/>
                  </a:lnTo>
                  <a:lnTo>
                    <a:pt x="95" y="121"/>
                  </a:lnTo>
                  <a:lnTo>
                    <a:pt x="92" y="114"/>
                  </a:lnTo>
                </a:path>
              </a:pathLst>
            </a:custGeom>
            <a:solidFill>
              <a:srgbClr val="AC3D00"/>
            </a:solidFill>
            <a:ln w="0">
              <a:solidFill>
                <a:srgbClr val="00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37" name="Freeform 13"/>
            <p:cNvSpPr>
              <a:spLocks/>
            </p:cNvSpPr>
            <p:nvPr/>
          </p:nvSpPr>
          <p:spPr bwMode="auto">
            <a:xfrm>
              <a:off x="3552" y="2784"/>
              <a:ext cx="619" cy="527"/>
            </a:xfrm>
            <a:custGeom>
              <a:avLst/>
              <a:gdLst/>
              <a:ahLst/>
              <a:cxnLst>
                <a:cxn ang="0">
                  <a:pos x="78" y="128"/>
                </a:cxn>
                <a:cxn ang="0">
                  <a:pos x="13" y="193"/>
                </a:cxn>
                <a:cxn ang="0">
                  <a:pos x="0" y="229"/>
                </a:cxn>
                <a:cxn ang="0">
                  <a:pos x="16" y="224"/>
                </a:cxn>
                <a:cxn ang="0">
                  <a:pos x="3" y="256"/>
                </a:cxn>
                <a:cxn ang="0">
                  <a:pos x="32" y="372"/>
                </a:cxn>
                <a:cxn ang="0">
                  <a:pos x="70" y="433"/>
                </a:cxn>
                <a:cxn ang="0">
                  <a:pos x="92" y="397"/>
                </a:cxn>
                <a:cxn ang="0">
                  <a:pos x="124" y="388"/>
                </a:cxn>
                <a:cxn ang="0">
                  <a:pos x="151" y="453"/>
                </a:cxn>
                <a:cxn ang="0">
                  <a:pos x="173" y="448"/>
                </a:cxn>
                <a:cxn ang="0">
                  <a:pos x="238" y="527"/>
                </a:cxn>
                <a:cxn ang="0">
                  <a:pos x="249" y="435"/>
                </a:cxn>
                <a:cxn ang="0">
                  <a:pos x="262" y="433"/>
                </a:cxn>
                <a:cxn ang="0">
                  <a:pos x="276" y="381"/>
                </a:cxn>
                <a:cxn ang="0">
                  <a:pos x="324" y="401"/>
                </a:cxn>
                <a:cxn ang="0">
                  <a:pos x="373" y="473"/>
                </a:cxn>
                <a:cxn ang="0">
                  <a:pos x="378" y="457"/>
                </a:cxn>
                <a:cxn ang="0">
                  <a:pos x="408" y="455"/>
                </a:cxn>
                <a:cxn ang="0">
                  <a:pos x="421" y="435"/>
                </a:cxn>
                <a:cxn ang="0">
                  <a:pos x="462" y="430"/>
                </a:cxn>
                <a:cxn ang="0">
                  <a:pos x="505" y="455"/>
                </a:cxn>
                <a:cxn ang="0">
                  <a:pos x="538" y="450"/>
                </a:cxn>
                <a:cxn ang="0">
                  <a:pos x="548" y="441"/>
                </a:cxn>
                <a:cxn ang="0">
                  <a:pos x="519" y="386"/>
                </a:cxn>
                <a:cxn ang="0">
                  <a:pos x="516" y="372"/>
                </a:cxn>
                <a:cxn ang="0">
                  <a:pos x="489" y="325"/>
                </a:cxn>
                <a:cxn ang="0">
                  <a:pos x="508" y="303"/>
                </a:cxn>
                <a:cxn ang="0">
                  <a:pos x="548" y="294"/>
                </a:cxn>
                <a:cxn ang="0">
                  <a:pos x="548" y="282"/>
                </a:cxn>
                <a:cxn ang="0">
                  <a:pos x="513" y="278"/>
                </a:cxn>
                <a:cxn ang="0">
                  <a:pos x="424" y="224"/>
                </a:cxn>
                <a:cxn ang="0">
                  <a:pos x="432" y="211"/>
                </a:cxn>
                <a:cxn ang="0">
                  <a:pos x="457" y="204"/>
                </a:cxn>
                <a:cxn ang="0">
                  <a:pos x="513" y="193"/>
                </a:cxn>
                <a:cxn ang="0">
                  <a:pos x="538" y="202"/>
                </a:cxn>
                <a:cxn ang="0">
                  <a:pos x="532" y="179"/>
                </a:cxn>
                <a:cxn ang="0">
                  <a:pos x="573" y="166"/>
                </a:cxn>
                <a:cxn ang="0">
                  <a:pos x="619" y="128"/>
                </a:cxn>
                <a:cxn ang="0">
                  <a:pos x="562" y="141"/>
                </a:cxn>
                <a:cxn ang="0">
                  <a:pos x="538" y="112"/>
                </a:cxn>
                <a:cxn ang="0">
                  <a:pos x="519" y="110"/>
                </a:cxn>
                <a:cxn ang="0">
                  <a:pos x="492" y="92"/>
                </a:cxn>
                <a:cxn ang="0">
                  <a:pos x="519" y="52"/>
                </a:cxn>
                <a:cxn ang="0">
                  <a:pos x="497" y="54"/>
                </a:cxn>
                <a:cxn ang="0">
                  <a:pos x="424" y="72"/>
                </a:cxn>
                <a:cxn ang="0">
                  <a:pos x="348" y="59"/>
                </a:cxn>
                <a:cxn ang="0">
                  <a:pos x="348" y="43"/>
                </a:cxn>
                <a:cxn ang="0">
                  <a:pos x="386" y="27"/>
                </a:cxn>
                <a:cxn ang="0">
                  <a:pos x="397" y="5"/>
                </a:cxn>
                <a:cxn ang="0">
                  <a:pos x="346" y="9"/>
                </a:cxn>
                <a:cxn ang="0">
                  <a:pos x="284" y="5"/>
                </a:cxn>
                <a:cxn ang="0">
                  <a:pos x="251" y="20"/>
                </a:cxn>
                <a:cxn ang="0">
                  <a:pos x="257" y="7"/>
                </a:cxn>
                <a:cxn ang="0">
                  <a:pos x="240" y="3"/>
                </a:cxn>
                <a:cxn ang="0">
                  <a:pos x="154" y="34"/>
                </a:cxn>
                <a:cxn ang="0">
                  <a:pos x="119" y="83"/>
                </a:cxn>
              </a:cxnLst>
              <a:rect l="0" t="0" r="r" b="b"/>
              <a:pathLst>
                <a:path w="619" h="527">
                  <a:moveTo>
                    <a:pt x="113" y="108"/>
                  </a:moveTo>
                  <a:lnTo>
                    <a:pt x="103" y="112"/>
                  </a:lnTo>
                  <a:lnTo>
                    <a:pt x="78" y="128"/>
                  </a:lnTo>
                  <a:lnTo>
                    <a:pt x="59" y="141"/>
                  </a:lnTo>
                  <a:lnTo>
                    <a:pt x="32" y="166"/>
                  </a:lnTo>
                  <a:lnTo>
                    <a:pt x="13" y="193"/>
                  </a:lnTo>
                  <a:lnTo>
                    <a:pt x="0" y="215"/>
                  </a:lnTo>
                  <a:lnTo>
                    <a:pt x="0" y="224"/>
                  </a:lnTo>
                  <a:lnTo>
                    <a:pt x="0" y="229"/>
                  </a:lnTo>
                  <a:lnTo>
                    <a:pt x="8" y="224"/>
                  </a:lnTo>
                  <a:lnTo>
                    <a:pt x="13" y="224"/>
                  </a:lnTo>
                  <a:lnTo>
                    <a:pt x="16" y="224"/>
                  </a:lnTo>
                  <a:lnTo>
                    <a:pt x="19" y="229"/>
                  </a:lnTo>
                  <a:lnTo>
                    <a:pt x="16" y="233"/>
                  </a:lnTo>
                  <a:lnTo>
                    <a:pt x="3" y="256"/>
                  </a:lnTo>
                  <a:lnTo>
                    <a:pt x="0" y="291"/>
                  </a:lnTo>
                  <a:lnTo>
                    <a:pt x="13" y="336"/>
                  </a:lnTo>
                  <a:lnTo>
                    <a:pt x="32" y="372"/>
                  </a:lnTo>
                  <a:lnTo>
                    <a:pt x="49" y="390"/>
                  </a:lnTo>
                  <a:lnTo>
                    <a:pt x="62" y="408"/>
                  </a:lnTo>
                  <a:lnTo>
                    <a:pt x="70" y="433"/>
                  </a:lnTo>
                  <a:lnTo>
                    <a:pt x="78" y="430"/>
                  </a:lnTo>
                  <a:lnTo>
                    <a:pt x="86" y="410"/>
                  </a:lnTo>
                  <a:lnTo>
                    <a:pt x="92" y="397"/>
                  </a:lnTo>
                  <a:lnTo>
                    <a:pt x="100" y="386"/>
                  </a:lnTo>
                  <a:lnTo>
                    <a:pt x="111" y="381"/>
                  </a:lnTo>
                  <a:lnTo>
                    <a:pt x="124" y="388"/>
                  </a:lnTo>
                  <a:lnTo>
                    <a:pt x="132" y="401"/>
                  </a:lnTo>
                  <a:lnTo>
                    <a:pt x="138" y="433"/>
                  </a:lnTo>
                  <a:lnTo>
                    <a:pt x="151" y="453"/>
                  </a:lnTo>
                  <a:lnTo>
                    <a:pt x="159" y="464"/>
                  </a:lnTo>
                  <a:lnTo>
                    <a:pt x="165" y="459"/>
                  </a:lnTo>
                  <a:lnTo>
                    <a:pt x="173" y="448"/>
                  </a:lnTo>
                  <a:lnTo>
                    <a:pt x="184" y="468"/>
                  </a:lnTo>
                  <a:lnTo>
                    <a:pt x="197" y="489"/>
                  </a:lnTo>
                  <a:lnTo>
                    <a:pt x="238" y="527"/>
                  </a:lnTo>
                  <a:lnTo>
                    <a:pt x="232" y="500"/>
                  </a:lnTo>
                  <a:lnTo>
                    <a:pt x="235" y="473"/>
                  </a:lnTo>
                  <a:lnTo>
                    <a:pt x="249" y="435"/>
                  </a:lnTo>
                  <a:lnTo>
                    <a:pt x="249" y="433"/>
                  </a:lnTo>
                  <a:lnTo>
                    <a:pt x="257" y="435"/>
                  </a:lnTo>
                  <a:lnTo>
                    <a:pt x="262" y="433"/>
                  </a:lnTo>
                  <a:lnTo>
                    <a:pt x="262" y="412"/>
                  </a:lnTo>
                  <a:lnTo>
                    <a:pt x="265" y="397"/>
                  </a:lnTo>
                  <a:lnTo>
                    <a:pt x="276" y="381"/>
                  </a:lnTo>
                  <a:lnTo>
                    <a:pt x="289" y="377"/>
                  </a:lnTo>
                  <a:lnTo>
                    <a:pt x="297" y="377"/>
                  </a:lnTo>
                  <a:lnTo>
                    <a:pt x="324" y="401"/>
                  </a:lnTo>
                  <a:lnTo>
                    <a:pt x="343" y="426"/>
                  </a:lnTo>
                  <a:lnTo>
                    <a:pt x="365" y="459"/>
                  </a:lnTo>
                  <a:lnTo>
                    <a:pt x="373" y="473"/>
                  </a:lnTo>
                  <a:lnTo>
                    <a:pt x="375" y="473"/>
                  </a:lnTo>
                  <a:lnTo>
                    <a:pt x="378" y="468"/>
                  </a:lnTo>
                  <a:lnTo>
                    <a:pt x="378" y="457"/>
                  </a:lnTo>
                  <a:lnTo>
                    <a:pt x="384" y="453"/>
                  </a:lnTo>
                  <a:lnTo>
                    <a:pt x="394" y="450"/>
                  </a:lnTo>
                  <a:lnTo>
                    <a:pt x="408" y="455"/>
                  </a:lnTo>
                  <a:lnTo>
                    <a:pt x="413" y="453"/>
                  </a:lnTo>
                  <a:lnTo>
                    <a:pt x="416" y="450"/>
                  </a:lnTo>
                  <a:lnTo>
                    <a:pt x="421" y="435"/>
                  </a:lnTo>
                  <a:lnTo>
                    <a:pt x="432" y="430"/>
                  </a:lnTo>
                  <a:lnTo>
                    <a:pt x="448" y="428"/>
                  </a:lnTo>
                  <a:lnTo>
                    <a:pt x="462" y="430"/>
                  </a:lnTo>
                  <a:lnTo>
                    <a:pt x="494" y="450"/>
                  </a:lnTo>
                  <a:lnTo>
                    <a:pt x="500" y="455"/>
                  </a:lnTo>
                  <a:lnTo>
                    <a:pt x="505" y="455"/>
                  </a:lnTo>
                  <a:lnTo>
                    <a:pt x="513" y="444"/>
                  </a:lnTo>
                  <a:lnTo>
                    <a:pt x="519" y="444"/>
                  </a:lnTo>
                  <a:lnTo>
                    <a:pt x="538" y="450"/>
                  </a:lnTo>
                  <a:lnTo>
                    <a:pt x="551" y="455"/>
                  </a:lnTo>
                  <a:lnTo>
                    <a:pt x="567" y="464"/>
                  </a:lnTo>
                  <a:lnTo>
                    <a:pt x="548" y="441"/>
                  </a:lnTo>
                  <a:lnTo>
                    <a:pt x="527" y="415"/>
                  </a:lnTo>
                  <a:lnTo>
                    <a:pt x="513" y="392"/>
                  </a:lnTo>
                  <a:lnTo>
                    <a:pt x="519" y="386"/>
                  </a:lnTo>
                  <a:lnTo>
                    <a:pt x="527" y="386"/>
                  </a:lnTo>
                  <a:lnTo>
                    <a:pt x="527" y="381"/>
                  </a:lnTo>
                  <a:lnTo>
                    <a:pt x="516" y="372"/>
                  </a:lnTo>
                  <a:lnTo>
                    <a:pt x="502" y="361"/>
                  </a:lnTo>
                  <a:lnTo>
                    <a:pt x="494" y="345"/>
                  </a:lnTo>
                  <a:lnTo>
                    <a:pt x="489" y="325"/>
                  </a:lnTo>
                  <a:lnTo>
                    <a:pt x="489" y="312"/>
                  </a:lnTo>
                  <a:lnTo>
                    <a:pt x="500" y="305"/>
                  </a:lnTo>
                  <a:lnTo>
                    <a:pt x="508" y="303"/>
                  </a:lnTo>
                  <a:lnTo>
                    <a:pt x="527" y="303"/>
                  </a:lnTo>
                  <a:lnTo>
                    <a:pt x="538" y="298"/>
                  </a:lnTo>
                  <a:lnTo>
                    <a:pt x="548" y="294"/>
                  </a:lnTo>
                  <a:lnTo>
                    <a:pt x="554" y="287"/>
                  </a:lnTo>
                  <a:lnTo>
                    <a:pt x="554" y="282"/>
                  </a:lnTo>
                  <a:lnTo>
                    <a:pt x="548" y="282"/>
                  </a:lnTo>
                  <a:lnTo>
                    <a:pt x="543" y="282"/>
                  </a:lnTo>
                  <a:lnTo>
                    <a:pt x="532" y="282"/>
                  </a:lnTo>
                  <a:lnTo>
                    <a:pt x="513" y="278"/>
                  </a:lnTo>
                  <a:lnTo>
                    <a:pt x="478" y="258"/>
                  </a:lnTo>
                  <a:lnTo>
                    <a:pt x="435" y="231"/>
                  </a:lnTo>
                  <a:lnTo>
                    <a:pt x="424" y="224"/>
                  </a:lnTo>
                  <a:lnTo>
                    <a:pt x="421" y="220"/>
                  </a:lnTo>
                  <a:lnTo>
                    <a:pt x="424" y="215"/>
                  </a:lnTo>
                  <a:lnTo>
                    <a:pt x="432" y="211"/>
                  </a:lnTo>
                  <a:lnTo>
                    <a:pt x="438" y="213"/>
                  </a:lnTo>
                  <a:lnTo>
                    <a:pt x="451" y="209"/>
                  </a:lnTo>
                  <a:lnTo>
                    <a:pt x="457" y="204"/>
                  </a:lnTo>
                  <a:lnTo>
                    <a:pt x="478" y="195"/>
                  </a:lnTo>
                  <a:lnTo>
                    <a:pt x="500" y="195"/>
                  </a:lnTo>
                  <a:lnTo>
                    <a:pt x="513" y="193"/>
                  </a:lnTo>
                  <a:lnTo>
                    <a:pt x="519" y="193"/>
                  </a:lnTo>
                  <a:lnTo>
                    <a:pt x="532" y="200"/>
                  </a:lnTo>
                  <a:lnTo>
                    <a:pt x="538" y="202"/>
                  </a:lnTo>
                  <a:lnTo>
                    <a:pt x="540" y="197"/>
                  </a:lnTo>
                  <a:lnTo>
                    <a:pt x="532" y="182"/>
                  </a:lnTo>
                  <a:lnTo>
                    <a:pt x="532" y="179"/>
                  </a:lnTo>
                  <a:lnTo>
                    <a:pt x="538" y="175"/>
                  </a:lnTo>
                  <a:lnTo>
                    <a:pt x="548" y="173"/>
                  </a:lnTo>
                  <a:lnTo>
                    <a:pt x="573" y="166"/>
                  </a:lnTo>
                  <a:lnTo>
                    <a:pt x="605" y="148"/>
                  </a:lnTo>
                  <a:lnTo>
                    <a:pt x="616" y="137"/>
                  </a:lnTo>
                  <a:lnTo>
                    <a:pt x="619" y="128"/>
                  </a:lnTo>
                  <a:lnTo>
                    <a:pt x="605" y="137"/>
                  </a:lnTo>
                  <a:lnTo>
                    <a:pt x="592" y="139"/>
                  </a:lnTo>
                  <a:lnTo>
                    <a:pt x="562" y="141"/>
                  </a:lnTo>
                  <a:lnTo>
                    <a:pt x="546" y="132"/>
                  </a:lnTo>
                  <a:lnTo>
                    <a:pt x="540" y="128"/>
                  </a:lnTo>
                  <a:lnTo>
                    <a:pt x="538" y="112"/>
                  </a:lnTo>
                  <a:lnTo>
                    <a:pt x="532" y="108"/>
                  </a:lnTo>
                  <a:lnTo>
                    <a:pt x="524" y="110"/>
                  </a:lnTo>
                  <a:lnTo>
                    <a:pt x="519" y="110"/>
                  </a:lnTo>
                  <a:lnTo>
                    <a:pt x="519" y="108"/>
                  </a:lnTo>
                  <a:lnTo>
                    <a:pt x="497" y="97"/>
                  </a:lnTo>
                  <a:lnTo>
                    <a:pt x="492" y="92"/>
                  </a:lnTo>
                  <a:lnTo>
                    <a:pt x="497" y="88"/>
                  </a:lnTo>
                  <a:lnTo>
                    <a:pt x="513" y="65"/>
                  </a:lnTo>
                  <a:lnTo>
                    <a:pt x="519" y="52"/>
                  </a:lnTo>
                  <a:lnTo>
                    <a:pt x="516" y="43"/>
                  </a:lnTo>
                  <a:lnTo>
                    <a:pt x="508" y="47"/>
                  </a:lnTo>
                  <a:lnTo>
                    <a:pt x="497" y="54"/>
                  </a:lnTo>
                  <a:lnTo>
                    <a:pt x="478" y="65"/>
                  </a:lnTo>
                  <a:lnTo>
                    <a:pt x="465" y="67"/>
                  </a:lnTo>
                  <a:lnTo>
                    <a:pt x="424" y="72"/>
                  </a:lnTo>
                  <a:lnTo>
                    <a:pt x="392" y="67"/>
                  </a:lnTo>
                  <a:lnTo>
                    <a:pt x="365" y="63"/>
                  </a:lnTo>
                  <a:lnTo>
                    <a:pt x="348" y="59"/>
                  </a:lnTo>
                  <a:lnTo>
                    <a:pt x="343" y="54"/>
                  </a:lnTo>
                  <a:lnTo>
                    <a:pt x="343" y="50"/>
                  </a:lnTo>
                  <a:lnTo>
                    <a:pt x="348" y="43"/>
                  </a:lnTo>
                  <a:lnTo>
                    <a:pt x="359" y="43"/>
                  </a:lnTo>
                  <a:lnTo>
                    <a:pt x="373" y="36"/>
                  </a:lnTo>
                  <a:lnTo>
                    <a:pt x="386" y="27"/>
                  </a:lnTo>
                  <a:lnTo>
                    <a:pt x="403" y="9"/>
                  </a:lnTo>
                  <a:lnTo>
                    <a:pt x="403" y="5"/>
                  </a:lnTo>
                  <a:lnTo>
                    <a:pt x="397" y="5"/>
                  </a:lnTo>
                  <a:lnTo>
                    <a:pt x="389" y="11"/>
                  </a:lnTo>
                  <a:lnTo>
                    <a:pt x="378" y="14"/>
                  </a:lnTo>
                  <a:lnTo>
                    <a:pt x="346" y="9"/>
                  </a:lnTo>
                  <a:lnTo>
                    <a:pt x="319" y="5"/>
                  </a:lnTo>
                  <a:lnTo>
                    <a:pt x="300" y="3"/>
                  </a:lnTo>
                  <a:lnTo>
                    <a:pt x="284" y="5"/>
                  </a:lnTo>
                  <a:lnTo>
                    <a:pt x="273" y="9"/>
                  </a:lnTo>
                  <a:lnTo>
                    <a:pt x="265" y="14"/>
                  </a:lnTo>
                  <a:lnTo>
                    <a:pt x="251" y="20"/>
                  </a:lnTo>
                  <a:lnTo>
                    <a:pt x="249" y="18"/>
                  </a:lnTo>
                  <a:lnTo>
                    <a:pt x="251" y="14"/>
                  </a:lnTo>
                  <a:lnTo>
                    <a:pt x="257" y="7"/>
                  </a:lnTo>
                  <a:lnTo>
                    <a:pt x="257" y="5"/>
                  </a:lnTo>
                  <a:lnTo>
                    <a:pt x="254" y="0"/>
                  </a:lnTo>
                  <a:lnTo>
                    <a:pt x="240" y="3"/>
                  </a:lnTo>
                  <a:lnTo>
                    <a:pt x="205" y="11"/>
                  </a:lnTo>
                  <a:lnTo>
                    <a:pt x="176" y="25"/>
                  </a:lnTo>
                  <a:lnTo>
                    <a:pt x="154" y="34"/>
                  </a:lnTo>
                  <a:lnTo>
                    <a:pt x="138" y="47"/>
                  </a:lnTo>
                  <a:lnTo>
                    <a:pt x="124" y="65"/>
                  </a:lnTo>
                  <a:lnTo>
                    <a:pt x="119" y="83"/>
                  </a:lnTo>
                  <a:lnTo>
                    <a:pt x="119" y="97"/>
                  </a:lnTo>
                  <a:lnTo>
                    <a:pt x="113" y="108"/>
                  </a:lnTo>
                </a:path>
              </a:pathLst>
            </a:custGeom>
            <a:gradFill rotWithShape="1">
              <a:gsLst>
                <a:gs pos="0">
                  <a:srgbClr val="FF9900"/>
                </a:gs>
                <a:gs pos="100000">
                  <a:srgbClr val="AC3D00"/>
                </a:gs>
              </a:gsLst>
              <a:lin ang="5400000" scaled="1"/>
            </a:gradFill>
            <a:ln w="0">
              <a:solidFill>
                <a:srgbClr val="00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38" name="Freeform 14"/>
            <p:cNvSpPr>
              <a:spLocks/>
            </p:cNvSpPr>
            <p:nvPr/>
          </p:nvSpPr>
          <p:spPr bwMode="auto">
            <a:xfrm>
              <a:off x="3648" y="2880"/>
              <a:ext cx="413" cy="333"/>
            </a:xfrm>
            <a:custGeom>
              <a:avLst/>
              <a:gdLst/>
              <a:ahLst/>
              <a:cxnLst>
                <a:cxn ang="0">
                  <a:pos x="0" y="0"/>
                </a:cxn>
                <a:cxn ang="0">
                  <a:pos x="35" y="31"/>
                </a:cxn>
                <a:cxn ang="0">
                  <a:pos x="103" y="87"/>
                </a:cxn>
                <a:cxn ang="0">
                  <a:pos x="167" y="141"/>
                </a:cxn>
                <a:cxn ang="0">
                  <a:pos x="219" y="179"/>
                </a:cxn>
                <a:cxn ang="0">
                  <a:pos x="248" y="208"/>
                </a:cxn>
                <a:cxn ang="0">
                  <a:pos x="259" y="215"/>
                </a:cxn>
                <a:cxn ang="0">
                  <a:pos x="286" y="237"/>
                </a:cxn>
                <a:cxn ang="0">
                  <a:pos x="313" y="264"/>
                </a:cxn>
                <a:cxn ang="0">
                  <a:pos x="340" y="284"/>
                </a:cxn>
                <a:cxn ang="0">
                  <a:pos x="373" y="309"/>
                </a:cxn>
                <a:cxn ang="0">
                  <a:pos x="413" y="333"/>
                </a:cxn>
              </a:cxnLst>
              <a:rect l="0" t="0" r="r" b="b"/>
              <a:pathLst>
                <a:path w="413" h="333">
                  <a:moveTo>
                    <a:pt x="0" y="0"/>
                  </a:moveTo>
                  <a:lnTo>
                    <a:pt x="35" y="31"/>
                  </a:lnTo>
                  <a:lnTo>
                    <a:pt x="103" y="87"/>
                  </a:lnTo>
                  <a:lnTo>
                    <a:pt x="167" y="141"/>
                  </a:lnTo>
                  <a:lnTo>
                    <a:pt x="219" y="179"/>
                  </a:lnTo>
                  <a:lnTo>
                    <a:pt x="248" y="208"/>
                  </a:lnTo>
                  <a:lnTo>
                    <a:pt x="259" y="215"/>
                  </a:lnTo>
                  <a:lnTo>
                    <a:pt x="286" y="237"/>
                  </a:lnTo>
                  <a:lnTo>
                    <a:pt x="313" y="264"/>
                  </a:lnTo>
                  <a:lnTo>
                    <a:pt x="340" y="284"/>
                  </a:lnTo>
                  <a:lnTo>
                    <a:pt x="373" y="309"/>
                  </a:lnTo>
                  <a:lnTo>
                    <a:pt x="413" y="333"/>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39" name="Freeform 15"/>
            <p:cNvSpPr>
              <a:spLocks/>
            </p:cNvSpPr>
            <p:nvPr/>
          </p:nvSpPr>
          <p:spPr bwMode="auto">
            <a:xfrm>
              <a:off x="3936" y="3120"/>
              <a:ext cx="72" cy="11"/>
            </a:xfrm>
            <a:custGeom>
              <a:avLst/>
              <a:gdLst/>
              <a:ahLst/>
              <a:cxnLst>
                <a:cxn ang="0">
                  <a:pos x="0" y="0"/>
                </a:cxn>
                <a:cxn ang="0">
                  <a:pos x="16" y="0"/>
                </a:cxn>
                <a:cxn ang="0">
                  <a:pos x="24" y="0"/>
                </a:cxn>
                <a:cxn ang="0">
                  <a:pos x="43" y="7"/>
                </a:cxn>
                <a:cxn ang="0">
                  <a:pos x="59" y="11"/>
                </a:cxn>
                <a:cxn ang="0">
                  <a:pos x="72" y="11"/>
                </a:cxn>
              </a:cxnLst>
              <a:rect l="0" t="0" r="r" b="b"/>
              <a:pathLst>
                <a:path w="72" h="11">
                  <a:moveTo>
                    <a:pt x="0" y="0"/>
                  </a:moveTo>
                  <a:lnTo>
                    <a:pt x="16" y="0"/>
                  </a:lnTo>
                  <a:lnTo>
                    <a:pt x="24" y="0"/>
                  </a:lnTo>
                  <a:lnTo>
                    <a:pt x="43" y="7"/>
                  </a:lnTo>
                  <a:lnTo>
                    <a:pt x="59" y="11"/>
                  </a:lnTo>
                  <a:lnTo>
                    <a:pt x="72" y="11"/>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40" name="Freeform 16"/>
            <p:cNvSpPr>
              <a:spLocks/>
            </p:cNvSpPr>
            <p:nvPr/>
          </p:nvSpPr>
          <p:spPr bwMode="auto">
            <a:xfrm>
              <a:off x="3929" y="3120"/>
              <a:ext cx="30" cy="117"/>
            </a:xfrm>
            <a:custGeom>
              <a:avLst/>
              <a:gdLst/>
              <a:ahLst/>
              <a:cxnLst>
                <a:cxn ang="0">
                  <a:pos x="0" y="0"/>
                </a:cxn>
                <a:cxn ang="0">
                  <a:pos x="6" y="16"/>
                </a:cxn>
                <a:cxn ang="0">
                  <a:pos x="14" y="54"/>
                </a:cxn>
                <a:cxn ang="0">
                  <a:pos x="19" y="87"/>
                </a:cxn>
                <a:cxn ang="0">
                  <a:pos x="30" y="117"/>
                </a:cxn>
              </a:cxnLst>
              <a:rect l="0" t="0" r="r" b="b"/>
              <a:pathLst>
                <a:path w="30" h="117">
                  <a:moveTo>
                    <a:pt x="0" y="0"/>
                  </a:moveTo>
                  <a:lnTo>
                    <a:pt x="6" y="16"/>
                  </a:lnTo>
                  <a:lnTo>
                    <a:pt x="14" y="54"/>
                  </a:lnTo>
                  <a:lnTo>
                    <a:pt x="19" y="87"/>
                  </a:lnTo>
                  <a:lnTo>
                    <a:pt x="30" y="117"/>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41" name="Freeform 17"/>
            <p:cNvSpPr>
              <a:spLocks/>
            </p:cNvSpPr>
            <p:nvPr/>
          </p:nvSpPr>
          <p:spPr bwMode="auto">
            <a:xfrm>
              <a:off x="3840" y="3038"/>
              <a:ext cx="38" cy="92"/>
            </a:xfrm>
            <a:custGeom>
              <a:avLst/>
              <a:gdLst/>
              <a:ahLst/>
              <a:cxnLst>
                <a:cxn ang="0">
                  <a:pos x="38" y="92"/>
                </a:cxn>
                <a:cxn ang="0">
                  <a:pos x="21" y="63"/>
                </a:cxn>
                <a:cxn ang="0">
                  <a:pos x="11" y="42"/>
                </a:cxn>
                <a:cxn ang="0">
                  <a:pos x="0" y="20"/>
                </a:cxn>
                <a:cxn ang="0">
                  <a:pos x="0" y="4"/>
                </a:cxn>
                <a:cxn ang="0">
                  <a:pos x="0" y="0"/>
                </a:cxn>
              </a:cxnLst>
              <a:rect l="0" t="0" r="r" b="b"/>
              <a:pathLst>
                <a:path w="38" h="92">
                  <a:moveTo>
                    <a:pt x="38" y="92"/>
                  </a:moveTo>
                  <a:lnTo>
                    <a:pt x="21" y="63"/>
                  </a:lnTo>
                  <a:lnTo>
                    <a:pt x="11" y="42"/>
                  </a:lnTo>
                  <a:lnTo>
                    <a:pt x="0" y="20"/>
                  </a:lnTo>
                  <a:lnTo>
                    <a:pt x="0" y="4"/>
                  </a:lnTo>
                  <a:lnTo>
                    <a:pt x="0"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42" name="Freeform 18"/>
            <p:cNvSpPr>
              <a:spLocks/>
            </p:cNvSpPr>
            <p:nvPr/>
          </p:nvSpPr>
          <p:spPr bwMode="auto">
            <a:xfrm>
              <a:off x="3744" y="2976"/>
              <a:ext cx="71" cy="143"/>
            </a:xfrm>
            <a:custGeom>
              <a:avLst/>
              <a:gdLst/>
              <a:ahLst/>
              <a:cxnLst>
                <a:cxn ang="0">
                  <a:pos x="0" y="0"/>
                </a:cxn>
                <a:cxn ang="0">
                  <a:pos x="17" y="22"/>
                </a:cxn>
                <a:cxn ang="0">
                  <a:pos x="28" y="60"/>
                </a:cxn>
                <a:cxn ang="0">
                  <a:pos x="44" y="94"/>
                </a:cxn>
                <a:cxn ang="0">
                  <a:pos x="60" y="123"/>
                </a:cxn>
                <a:cxn ang="0">
                  <a:pos x="71" y="143"/>
                </a:cxn>
              </a:cxnLst>
              <a:rect l="0" t="0" r="r" b="b"/>
              <a:pathLst>
                <a:path w="71" h="143">
                  <a:moveTo>
                    <a:pt x="0" y="0"/>
                  </a:moveTo>
                  <a:lnTo>
                    <a:pt x="17" y="22"/>
                  </a:lnTo>
                  <a:lnTo>
                    <a:pt x="28" y="60"/>
                  </a:lnTo>
                  <a:lnTo>
                    <a:pt x="44" y="94"/>
                  </a:lnTo>
                  <a:lnTo>
                    <a:pt x="60" y="123"/>
                  </a:lnTo>
                  <a:lnTo>
                    <a:pt x="71" y="143"/>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43" name="Freeform 19"/>
            <p:cNvSpPr>
              <a:spLocks/>
            </p:cNvSpPr>
            <p:nvPr/>
          </p:nvSpPr>
          <p:spPr bwMode="auto">
            <a:xfrm>
              <a:off x="3840" y="3024"/>
              <a:ext cx="205" cy="36"/>
            </a:xfrm>
            <a:custGeom>
              <a:avLst/>
              <a:gdLst/>
              <a:ahLst/>
              <a:cxnLst>
                <a:cxn ang="0">
                  <a:pos x="0" y="0"/>
                </a:cxn>
                <a:cxn ang="0">
                  <a:pos x="40" y="14"/>
                </a:cxn>
                <a:cxn ang="0">
                  <a:pos x="100" y="29"/>
                </a:cxn>
                <a:cxn ang="0">
                  <a:pos x="140" y="34"/>
                </a:cxn>
                <a:cxn ang="0">
                  <a:pos x="186" y="36"/>
                </a:cxn>
                <a:cxn ang="0">
                  <a:pos x="205" y="36"/>
                </a:cxn>
              </a:cxnLst>
              <a:rect l="0" t="0" r="r" b="b"/>
              <a:pathLst>
                <a:path w="205" h="36">
                  <a:moveTo>
                    <a:pt x="0" y="0"/>
                  </a:moveTo>
                  <a:lnTo>
                    <a:pt x="40" y="14"/>
                  </a:lnTo>
                  <a:lnTo>
                    <a:pt x="100" y="29"/>
                  </a:lnTo>
                  <a:lnTo>
                    <a:pt x="140" y="34"/>
                  </a:lnTo>
                  <a:lnTo>
                    <a:pt x="186" y="36"/>
                  </a:lnTo>
                  <a:lnTo>
                    <a:pt x="205" y="36"/>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44" name="Freeform 20"/>
            <p:cNvSpPr>
              <a:spLocks/>
            </p:cNvSpPr>
            <p:nvPr/>
          </p:nvSpPr>
          <p:spPr bwMode="auto">
            <a:xfrm>
              <a:off x="3744" y="2976"/>
              <a:ext cx="198" cy="53"/>
            </a:xfrm>
            <a:custGeom>
              <a:avLst/>
              <a:gdLst/>
              <a:ahLst/>
              <a:cxnLst>
                <a:cxn ang="0">
                  <a:pos x="198" y="53"/>
                </a:cxn>
                <a:cxn ang="0">
                  <a:pos x="141" y="44"/>
                </a:cxn>
                <a:cxn ang="0">
                  <a:pos x="92" y="31"/>
                </a:cxn>
                <a:cxn ang="0">
                  <a:pos x="35" y="11"/>
                </a:cxn>
                <a:cxn ang="0">
                  <a:pos x="0" y="0"/>
                </a:cxn>
              </a:cxnLst>
              <a:rect l="0" t="0" r="r" b="b"/>
              <a:pathLst>
                <a:path w="198" h="53">
                  <a:moveTo>
                    <a:pt x="198" y="53"/>
                  </a:moveTo>
                  <a:lnTo>
                    <a:pt x="141" y="44"/>
                  </a:lnTo>
                  <a:lnTo>
                    <a:pt x="92" y="31"/>
                  </a:lnTo>
                  <a:lnTo>
                    <a:pt x="35" y="11"/>
                  </a:lnTo>
                  <a:lnTo>
                    <a:pt x="0"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45" name="Freeform 21"/>
            <p:cNvSpPr>
              <a:spLocks/>
            </p:cNvSpPr>
            <p:nvPr/>
          </p:nvSpPr>
          <p:spPr bwMode="auto">
            <a:xfrm>
              <a:off x="3840" y="2976"/>
              <a:ext cx="27" cy="9"/>
            </a:xfrm>
            <a:custGeom>
              <a:avLst/>
              <a:gdLst/>
              <a:ahLst/>
              <a:cxnLst>
                <a:cxn ang="0">
                  <a:pos x="0" y="9"/>
                </a:cxn>
                <a:cxn ang="0">
                  <a:pos x="14" y="7"/>
                </a:cxn>
                <a:cxn ang="0">
                  <a:pos x="27" y="0"/>
                </a:cxn>
              </a:cxnLst>
              <a:rect l="0" t="0" r="r" b="b"/>
              <a:pathLst>
                <a:path w="27" h="9">
                  <a:moveTo>
                    <a:pt x="0" y="9"/>
                  </a:moveTo>
                  <a:lnTo>
                    <a:pt x="14" y="7"/>
                  </a:lnTo>
                  <a:lnTo>
                    <a:pt x="27"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46" name="Freeform 22"/>
            <p:cNvSpPr>
              <a:spLocks/>
            </p:cNvSpPr>
            <p:nvPr/>
          </p:nvSpPr>
          <p:spPr bwMode="auto">
            <a:xfrm>
              <a:off x="3675" y="2880"/>
              <a:ext cx="47" cy="378"/>
            </a:xfrm>
            <a:custGeom>
              <a:avLst/>
              <a:gdLst/>
              <a:ahLst/>
              <a:cxnLst>
                <a:cxn ang="0">
                  <a:pos x="87" y="378"/>
                </a:cxn>
                <a:cxn ang="0">
                  <a:pos x="70" y="304"/>
                </a:cxn>
                <a:cxn ang="0">
                  <a:pos x="57" y="237"/>
                </a:cxn>
                <a:cxn ang="0">
                  <a:pos x="35" y="172"/>
                </a:cxn>
                <a:cxn ang="0">
                  <a:pos x="22" y="118"/>
                </a:cxn>
                <a:cxn ang="0">
                  <a:pos x="11" y="78"/>
                </a:cxn>
                <a:cxn ang="0">
                  <a:pos x="0" y="36"/>
                </a:cxn>
                <a:cxn ang="0">
                  <a:pos x="0" y="11"/>
                </a:cxn>
                <a:cxn ang="0">
                  <a:pos x="0" y="0"/>
                </a:cxn>
              </a:cxnLst>
              <a:rect l="0" t="0" r="r" b="b"/>
              <a:pathLst>
                <a:path w="87" h="378">
                  <a:moveTo>
                    <a:pt x="87" y="378"/>
                  </a:moveTo>
                  <a:lnTo>
                    <a:pt x="70" y="304"/>
                  </a:lnTo>
                  <a:lnTo>
                    <a:pt x="57" y="237"/>
                  </a:lnTo>
                  <a:lnTo>
                    <a:pt x="35" y="172"/>
                  </a:lnTo>
                  <a:lnTo>
                    <a:pt x="22" y="118"/>
                  </a:lnTo>
                  <a:lnTo>
                    <a:pt x="11" y="78"/>
                  </a:lnTo>
                  <a:lnTo>
                    <a:pt x="0" y="36"/>
                  </a:lnTo>
                  <a:lnTo>
                    <a:pt x="0" y="11"/>
                  </a:lnTo>
                  <a:lnTo>
                    <a:pt x="0"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47" name="Freeform 23"/>
            <p:cNvSpPr>
              <a:spLocks/>
            </p:cNvSpPr>
            <p:nvPr/>
          </p:nvSpPr>
          <p:spPr bwMode="auto">
            <a:xfrm>
              <a:off x="3675" y="2976"/>
              <a:ext cx="119" cy="163"/>
            </a:xfrm>
            <a:custGeom>
              <a:avLst/>
              <a:gdLst/>
              <a:ahLst/>
              <a:cxnLst>
                <a:cxn ang="0">
                  <a:pos x="119" y="163"/>
                </a:cxn>
                <a:cxn ang="0">
                  <a:pos x="89" y="127"/>
                </a:cxn>
                <a:cxn ang="0">
                  <a:pos x="54" y="85"/>
                </a:cxn>
                <a:cxn ang="0">
                  <a:pos x="27" y="40"/>
                </a:cxn>
                <a:cxn ang="0">
                  <a:pos x="5" y="9"/>
                </a:cxn>
                <a:cxn ang="0">
                  <a:pos x="0" y="0"/>
                </a:cxn>
              </a:cxnLst>
              <a:rect l="0" t="0" r="r" b="b"/>
              <a:pathLst>
                <a:path w="119" h="163">
                  <a:moveTo>
                    <a:pt x="119" y="163"/>
                  </a:moveTo>
                  <a:lnTo>
                    <a:pt x="89" y="127"/>
                  </a:lnTo>
                  <a:lnTo>
                    <a:pt x="54" y="85"/>
                  </a:lnTo>
                  <a:lnTo>
                    <a:pt x="27" y="40"/>
                  </a:lnTo>
                  <a:lnTo>
                    <a:pt x="5" y="9"/>
                  </a:lnTo>
                  <a:lnTo>
                    <a:pt x="0"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48" name="Freeform 24"/>
            <p:cNvSpPr>
              <a:spLocks/>
            </p:cNvSpPr>
            <p:nvPr/>
          </p:nvSpPr>
          <p:spPr bwMode="auto">
            <a:xfrm>
              <a:off x="3648" y="2976"/>
              <a:ext cx="21" cy="83"/>
            </a:xfrm>
            <a:custGeom>
              <a:avLst/>
              <a:gdLst/>
              <a:ahLst/>
              <a:cxnLst>
                <a:cxn ang="0">
                  <a:pos x="0" y="83"/>
                </a:cxn>
                <a:cxn ang="0">
                  <a:pos x="5" y="56"/>
                </a:cxn>
                <a:cxn ang="0">
                  <a:pos x="13" y="32"/>
                </a:cxn>
                <a:cxn ang="0">
                  <a:pos x="21" y="14"/>
                </a:cxn>
                <a:cxn ang="0">
                  <a:pos x="21" y="5"/>
                </a:cxn>
                <a:cxn ang="0">
                  <a:pos x="21" y="0"/>
                </a:cxn>
              </a:cxnLst>
              <a:rect l="0" t="0" r="r" b="b"/>
              <a:pathLst>
                <a:path w="21" h="83">
                  <a:moveTo>
                    <a:pt x="0" y="83"/>
                  </a:moveTo>
                  <a:lnTo>
                    <a:pt x="5" y="56"/>
                  </a:lnTo>
                  <a:lnTo>
                    <a:pt x="13" y="32"/>
                  </a:lnTo>
                  <a:lnTo>
                    <a:pt x="21" y="14"/>
                  </a:lnTo>
                  <a:lnTo>
                    <a:pt x="21" y="5"/>
                  </a:lnTo>
                  <a:lnTo>
                    <a:pt x="21"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49" name="Freeform 25"/>
            <p:cNvSpPr>
              <a:spLocks/>
            </p:cNvSpPr>
            <p:nvPr/>
          </p:nvSpPr>
          <p:spPr bwMode="auto">
            <a:xfrm>
              <a:off x="3696" y="3120"/>
              <a:ext cx="71" cy="106"/>
            </a:xfrm>
            <a:custGeom>
              <a:avLst/>
              <a:gdLst/>
              <a:ahLst/>
              <a:cxnLst>
                <a:cxn ang="0">
                  <a:pos x="71" y="106"/>
                </a:cxn>
                <a:cxn ang="0">
                  <a:pos x="49" y="81"/>
                </a:cxn>
                <a:cxn ang="0">
                  <a:pos x="27" y="41"/>
                </a:cxn>
                <a:cxn ang="0">
                  <a:pos x="16" y="20"/>
                </a:cxn>
                <a:cxn ang="0">
                  <a:pos x="8" y="12"/>
                </a:cxn>
                <a:cxn ang="0">
                  <a:pos x="0" y="0"/>
                </a:cxn>
              </a:cxnLst>
              <a:rect l="0" t="0" r="r" b="b"/>
              <a:pathLst>
                <a:path w="71" h="106">
                  <a:moveTo>
                    <a:pt x="71" y="106"/>
                  </a:moveTo>
                  <a:lnTo>
                    <a:pt x="49" y="81"/>
                  </a:lnTo>
                  <a:lnTo>
                    <a:pt x="27" y="41"/>
                  </a:lnTo>
                  <a:lnTo>
                    <a:pt x="16" y="20"/>
                  </a:lnTo>
                  <a:lnTo>
                    <a:pt x="8" y="12"/>
                  </a:lnTo>
                  <a:lnTo>
                    <a:pt x="0"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50" name="Freeform 26"/>
            <p:cNvSpPr>
              <a:spLocks/>
            </p:cNvSpPr>
            <p:nvPr/>
          </p:nvSpPr>
          <p:spPr bwMode="auto">
            <a:xfrm>
              <a:off x="3648" y="3072"/>
              <a:ext cx="30" cy="83"/>
            </a:xfrm>
            <a:custGeom>
              <a:avLst/>
              <a:gdLst/>
              <a:ahLst/>
              <a:cxnLst>
                <a:cxn ang="0">
                  <a:pos x="30" y="0"/>
                </a:cxn>
                <a:cxn ang="0">
                  <a:pos x="25" y="11"/>
                </a:cxn>
                <a:cxn ang="0">
                  <a:pos x="8" y="33"/>
                </a:cxn>
                <a:cxn ang="0">
                  <a:pos x="0" y="54"/>
                </a:cxn>
                <a:cxn ang="0">
                  <a:pos x="0" y="74"/>
                </a:cxn>
                <a:cxn ang="0">
                  <a:pos x="0" y="83"/>
                </a:cxn>
              </a:cxnLst>
              <a:rect l="0" t="0" r="r" b="b"/>
              <a:pathLst>
                <a:path w="30" h="83">
                  <a:moveTo>
                    <a:pt x="30" y="0"/>
                  </a:moveTo>
                  <a:lnTo>
                    <a:pt x="25" y="11"/>
                  </a:lnTo>
                  <a:lnTo>
                    <a:pt x="8" y="33"/>
                  </a:lnTo>
                  <a:lnTo>
                    <a:pt x="0" y="54"/>
                  </a:lnTo>
                  <a:lnTo>
                    <a:pt x="0" y="74"/>
                  </a:lnTo>
                  <a:lnTo>
                    <a:pt x="0" y="83"/>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51" name="Freeform 27"/>
            <p:cNvSpPr>
              <a:spLocks/>
            </p:cNvSpPr>
            <p:nvPr/>
          </p:nvSpPr>
          <p:spPr bwMode="auto">
            <a:xfrm>
              <a:off x="3600" y="2894"/>
              <a:ext cx="79" cy="253"/>
            </a:xfrm>
            <a:custGeom>
              <a:avLst/>
              <a:gdLst/>
              <a:ahLst/>
              <a:cxnLst>
                <a:cxn ang="0">
                  <a:pos x="14" y="253"/>
                </a:cxn>
                <a:cxn ang="0">
                  <a:pos x="3" y="199"/>
                </a:cxn>
                <a:cxn ang="0">
                  <a:pos x="0" y="177"/>
                </a:cxn>
                <a:cxn ang="0">
                  <a:pos x="0" y="148"/>
                </a:cxn>
                <a:cxn ang="0">
                  <a:pos x="3" y="121"/>
                </a:cxn>
                <a:cxn ang="0">
                  <a:pos x="11" y="98"/>
                </a:cxn>
                <a:cxn ang="0">
                  <a:pos x="22" y="83"/>
                </a:cxn>
                <a:cxn ang="0">
                  <a:pos x="38" y="67"/>
                </a:cxn>
                <a:cxn ang="0">
                  <a:pos x="54" y="47"/>
                </a:cxn>
                <a:cxn ang="0">
                  <a:pos x="70" y="18"/>
                </a:cxn>
                <a:cxn ang="0">
                  <a:pos x="79" y="0"/>
                </a:cxn>
              </a:cxnLst>
              <a:rect l="0" t="0" r="r" b="b"/>
              <a:pathLst>
                <a:path w="79" h="253">
                  <a:moveTo>
                    <a:pt x="14" y="253"/>
                  </a:moveTo>
                  <a:lnTo>
                    <a:pt x="3" y="199"/>
                  </a:lnTo>
                  <a:lnTo>
                    <a:pt x="0" y="177"/>
                  </a:lnTo>
                  <a:lnTo>
                    <a:pt x="0" y="148"/>
                  </a:lnTo>
                  <a:lnTo>
                    <a:pt x="3" y="121"/>
                  </a:lnTo>
                  <a:lnTo>
                    <a:pt x="11" y="98"/>
                  </a:lnTo>
                  <a:lnTo>
                    <a:pt x="22" y="83"/>
                  </a:lnTo>
                  <a:lnTo>
                    <a:pt x="38" y="67"/>
                  </a:lnTo>
                  <a:lnTo>
                    <a:pt x="54" y="47"/>
                  </a:lnTo>
                  <a:lnTo>
                    <a:pt x="70" y="18"/>
                  </a:lnTo>
                  <a:lnTo>
                    <a:pt x="79"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52" name="Freeform 28"/>
            <p:cNvSpPr>
              <a:spLocks/>
            </p:cNvSpPr>
            <p:nvPr/>
          </p:nvSpPr>
          <p:spPr bwMode="auto">
            <a:xfrm>
              <a:off x="3600" y="2976"/>
              <a:ext cx="46" cy="23"/>
            </a:xfrm>
            <a:custGeom>
              <a:avLst/>
              <a:gdLst/>
              <a:ahLst/>
              <a:cxnLst>
                <a:cxn ang="0">
                  <a:pos x="0" y="23"/>
                </a:cxn>
                <a:cxn ang="0">
                  <a:pos x="24" y="14"/>
                </a:cxn>
                <a:cxn ang="0">
                  <a:pos x="40" y="5"/>
                </a:cxn>
                <a:cxn ang="0">
                  <a:pos x="46" y="0"/>
                </a:cxn>
              </a:cxnLst>
              <a:rect l="0" t="0" r="r" b="b"/>
              <a:pathLst>
                <a:path w="46" h="23">
                  <a:moveTo>
                    <a:pt x="0" y="23"/>
                  </a:moveTo>
                  <a:lnTo>
                    <a:pt x="24" y="14"/>
                  </a:lnTo>
                  <a:lnTo>
                    <a:pt x="40" y="5"/>
                  </a:lnTo>
                  <a:lnTo>
                    <a:pt x="46"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53" name="Freeform 29"/>
            <p:cNvSpPr>
              <a:spLocks/>
            </p:cNvSpPr>
            <p:nvPr/>
          </p:nvSpPr>
          <p:spPr bwMode="auto">
            <a:xfrm>
              <a:off x="3696" y="2784"/>
              <a:ext cx="248" cy="99"/>
            </a:xfrm>
            <a:custGeom>
              <a:avLst/>
              <a:gdLst/>
              <a:ahLst/>
              <a:cxnLst>
                <a:cxn ang="0">
                  <a:pos x="0" y="99"/>
                </a:cxn>
                <a:cxn ang="0">
                  <a:pos x="10" y="92"/>
                </a:cxn>
                <a:cxn ang="0">
                  <a:pos x="27" y="79"/>
                </a:cxn>
                <a:cxn ang="0">
                  <a:pos x="54" y="65"/>
                </a:cxn>
                <a:cxn ang="0">
                  <a:pos x="78" y="52"/>
                </a:cxn>
                <a:cxn ang="0">
                  <a:pos x="127" y="32"/>
                </a:cxn>
                <a:cxn ang="0">
                  <a:pos x="156" y="23"/>
                </a:cxn>
                <a:cxn ang="0">
                  <a:pos x="194" y="14"/>
                </a:cxn>
                <a:cxn ang="0">
                  <a:pos x="224" y="9"/>
                </a:cxn>
                <a:cxn ang="0">
                  <a:pos x="240" y="5"/>
                </a:cxn>
                <a:cxn ang="0">
                  <a:pos x="248" y="0"/>
                </a:cxn>
              </a:cxnLst>
              <a:rect l="0" t="0" r="r" b="b"/>
              <a:pathLst>
                <a:path w="248" h="99">
                  <a:moveTo>
                    <a:pt x="0" y="99"/>
                  </a:moveTo>
                  <a:lnTo>
                    <a:pt x="10" y="92"/>
                  </a:lnTo>
                  <a:lnTo>
                    <a:pt x="27" y="79"/>
                  </a:lnTo>
                  <a:lnTo>
                    <a:pt x="54" y="65"/>
                  </a:lnTo>
                  <a:lnTo>
                    <a:pt x="78" y="52"/>
                  </a:lnTo>
                  <a:lnTo>
                    <a:pt x="127" y="32"/>
                  </a:lnTo>
                  <a:lnTo>
                    <a:pt x="156" y="23"/>
                  </a:lnTo>
                  <a:lnTo>
                    <a:pt x="194" y="14"/>
                  </a:lnTo>
                  <a:lnTo>
                    <a:pt x="224" y="9"/>
                  </a:lnTo>
                  <a:lnTo>
                    <a:pt x="240" y="5"/>
                  </a:lnTo>
                  <a:lnTo>
                    <a:pt x="248"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54" name="Freeform 30"/>
            <p:cNvSpPr>
              <a:spLocks/>
            </p:cNvSpPr>
            <p:nvPr/>
          </p:nvSpPr>
          <p:spPr bwMode="auto">
            <a:xfrm>
              <a:off x="3744" y="2784"/>
              <a:ext cx="62" cy="77"/>
            </a:xfrm>
            <a:custGeom>
              <a:avLst/>
              <a:gdLst/>
              <a:ahLst/>
              <a:cxnLst>
                <a:cxn ang="0">
                  <a:pos x="62" y="0"/>
                </a:cxn>
                <a:cxn ang="0">
                  <a:pos x="46" y="5"/>
                </a:cxn>
                <a:cxn ang="0">
                  <a:pos x="35" y="14"/>
                </a:cxn>
                <a:cxn ang="0">
                  <a:pos x="22" y="32"/>
                </a:cxn>
                <a:cxn ang="0">
                  <a:pos x="11" y="52"/>
                </a:cxn>
                <a:cxn ang="0">
                  <a:pos x="6" y="63"/>
                </a:cxn>
                <a:cxn ang="0">
                  <a:pos x="0" y="77"/>
                </a:cxn>
              </a:cxnLst>
              <a:rect l="0" t="0" r="r" b="b"/>
              <a:pathLst>
                <a:path w="62" h="77">
                  <a:moveTo>
                    <a:pt x="62" y="0"/>
                  </a:moveTo>
                  <a:lnTo>
                    <a:pt x="46" y="5"/>
                  </a:lnTo>
                  <a:lnTo>
                    <a:pt x="35" y="14"/>
                  </a:lnTo>
                  <a:lnTo>
                    <a:pt x="22" y="32"/>
                  </a:lnTo>
                  <a:lnTo>
                    <a:pt x="11" y="52"/>
                  </a:lnTo>
                  <a:lnTo>
                    <a:pt x="6" y="63"/>
                  </a:lnTo>
                  <a:lnTo>
                    <a:pt x="0" y="77"/>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55" name="Freeform 31"/>
            <p:cNvSpPr>
              <a:spLocks/>
            </p:cNvSpPr>
            <p:nvPr/>
          </p:nvSpPr>
          <p:spPr bwMode="auto">
            <a:xfrm>
              <a:off x="3676" y="2897"/>
              <a:ext cx="446" cy="38"/>
            </a:xfrm>
            <a:custGeom>
              <a:avLst/>
              <a:gdLst/>
              <a:ahLst/>
              <a:cxnLst>
                <a:cxn ang="0">
                  <a:pos x="0" y="0"/>
                </a:cxn>
                <a:cxn ang="0">
                  <a:pos x="22" y="2"/>
                </a:cxn>
                <a:cxn ang="0">
                  <a:pos x="90" y="2"/>
                </a:cxn>
                <a:cxn ang="0">
                  <a:pos x="146" y="7"/>
                </a:cxn>
                <a:cxn ang="0">
                  <a:pos x="184" y="16"/>
                </a:cxn>
                <a:cxn ang="0">
                  <a:pos x="206" y="20"/>
                </a:cxn>
                <a:cxn ang="0">
                  <a:pos x="252" y="25"/>
                </a:cxn>
                <a:cxn ang="0">
                  <a:pos x="306" y="32"/>
                </a:cxn>
                <a:cxn ang="0">
                  <a:pos x="335" y="38"/>
                </a:cxn>
                <a:cxn ang="0">
                  <a:pos x="357" y="38"/>
                </a:cxn>
                <a:cxn ang="0">
                  <a:pos x="400" y="34"/>
                </a:cxn>
                <a:cxn ang="0">
                  <a:pos x="427" y="34"/>
                </a:cxn>
                <a:cxn ang="0">
                  <a:pos x="446" y="29"/>
                </a:cxn>
              </a:cxnLst>
              <a:rect l="0" t="0" r="r" b="b"/>
              <a:pathLst>
                <a:path w="446" h="38">
                  <a:moveTo>
                    <a:pt x="0" y="0"/>
                  </a:moveTo>
                  <a:lnTo>
                    <a:pt x="22" y="2"/>
                  </a:lnTo>
                  <a:lnTo>
                    <a:pt x="90" y="2"/>
                  </a:lnTo>
                  <a:lnTo>
                    <a:pt x="146" y="7"/>
                  </a:lnTo>
                  <a:lnTo>
                    <a:pt x="184" y="16"/>
                  </a:lnTo>
                  <a:lnTo>
                    <a:pt x="206" y="20"/>
                  </a:lnTo>
                  <a:lnTo>
                    <a:pt x="252" y="25"/>
                  </a:lnTo>
                  <a:lnTo>
                    <a:pt x="306" y="32"/>
                  </a:lnTo>
                  <a:lnTo>
                    <a:pt x="335" y="38"/>
                  </a:lnTo>
                  <a:lnTo>
                    <a:pt x="357" y="38"/>
                  </a:lnTo>
                  <a:lnTo>
                    <a:pt x="400" y="34"/>
                  </a:lnTo>
                  <a:lnTo>
                    <a:pt x="427" y="34"/>
                  </a:lnTo>
                  <a:lnTo>
                    <a:pt x="446" y="29"/>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56" name="Freeform 32"/>
            <p:cNvSpPr>
              <a:spLocks/>
            </p:cNvSpPr>
            <p:nvPr/>
          </p:nvSpPr>
          <p:spPr bwMode="auto">
            <a:xfrm>
              <a:off x="3888" y="2928"/>
              <a:ext cx="70" cy="36"/>
            </a:xfrm>
            <a:custGeom>
              <a:avLst/>
              <a:gdLst/>
              <a:ahLst/>
              <a:cxnLst>
                <a:cxn ang="0">
                  <a:pos x="70" y="36"/>
                </a:cxn>
                <a:cxn ang="0">
                  <a:pos x="45" y="18"/>
                </a:cxn>
                <a:cxn ang="0">
                  <a:pos x="21" y="9"/>
                </a:cxn>
                <a:cxn ang="0">
                  <a:pos x="0" y="0"/>
                </a:cxn>
              </a:cxnLst>
              <a:rect l="0" t="0" r="r" b="b"/>
              <a:pathLst>
                <a:path w="70" h="36">
                  <a:moveTo>
                    <a:pt x="70" y="36"/>
                  </a:moveTo>
                  <a:lnTo>
                    <a:pt x="45" y="18"/>
                  </a:lnTo>
                  <a:lnTo>
                    <a:pt x="21" y="9"/>
                  </a:lnTo>
                  <a:lnTo>
                    <a:pt x="0"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57" name="Freeform 33"/>
            <p:cNvSpPr>
              <a:spLocks/>
            </p:cNvSpPr>
            <p:nvPr/>
          </p:nvSpPr>
          <p:spPr bwMode="auto">
            <a:xfrm>
              <a:off x="3950" y="2832"/>
              <a:ext cx="111" cy="81"/>
            </a:xfrm>
            <a:custGeom>
              <a:avLst/>
              <a:gdLst/>
              <a:ahLst/>
              <a:cxnLst>
                <a:cxn ang="0">
                  <a:pos x="111" y="0"/>
                </a:cxn>
                <a:cxn ang="0">
                  <a:pos x="98" y="14"/>
                </a:cxn>
                <a:cxn ang="0">
                  <a:pos x="60" y="32"/>
                </a:cxn>
                <a:cxn ang="0">
                  <a:pos x="30" y="50"/>
                </a:cxn>
                <a:cxn ang="0">
                  <a:pos x="14" y="65"/>
                </a:cxn>
                <a:cxn ang="0">
                  <a:pos x="8" y="72"/>
                </a:cxn>
                <a:cxn ang="0">
                  <a:pos x="0" y="81"/>
                </a:cxn>
              </a:cxnLst>
              <a:rect l="0" t="0" r="r" b="b"/>
              <a:pathLst>
                <a:path w="111" h="81">
                  <a:moveTo>
                    <a:pt x="111" y="0"/>
                  </a:moveTo>
                  <a:lnTo>
                    <a:pt x="98" y="14"/>
                  </a:lnTo>
                  <a:lnTo>
                    <a:pt x="60" y="32"/>
                  </a:lnTo>
                  <a:lnTo>
                    <a:pt x="30" y="50"/>
                  </a:lnTo>
                  <a:lnTo>
                    <a:pt x="14" y="65"/>
                  </a:lnTo>
                  <a:lnTo>
                    <a:pt x="8" y="72"/>
                  </a:lnTo>
                  <a:lnTo>
                    <a:pt x="0" y="81"/>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sp>
          <p:nvSpPr>
            <p:cNvPr id="1058" name="Freeform 34"/>
            <p:cNvSpPr>
              <a:spLocks/>
            </p:cNvSpPr>
            <p:nvPr/>
          </p:nvSpPr>
          <p:spPr bwMode="auto">
            <a:xfrm>
              <a:off x="3779" y="2914"/>
              <a:ext cx="109" cy="62"/>
            </a:xfrm>
            <a:custGeom>
              <a:avLst/>
              <a:gdLst/>
              <a:ahLst/>
              <a:cxnLst>
                <a:cxn ang="0">
                  <a:pos x="76" y="69"/>
                </a:cxn>
                <a:cxn ang="0">
                  <a:pos x="59" y="47"/>
                </a:cxn>
                <a:cxn ang="0">
                  <a:pos x="40" y="27"/>
                </a:cxn>
                <a:cxn ang="0">
                  <a:pos x="24" y="15"/>
                </a:cxn>
                <a:cxn ang="0">
                  <a:pos x="11" y="4"/>
                </a:cxn>
                <a:cxn ang="0">
                  <a:pos x="0" y="0"/>
                </a:cxn>
              </a:cxnLst>
              <a:rect l="0" t="0" r="r" b="b"/>
              <a:pathLst>
                <a:path w="76" h="69">
                  <a:moveTo>
                    <a:pt x="76" y="69"/>
                  </a:moveTo>
                  <a:lnTo>
                    <a:pt x="59" y="47"/>
                  </a:lnTo>
                  <a:lnTo>
                    <a:pt x="40" y="27"/>
                  </a:lnTo>
                  <a:lnTo>
                    <a:pt x="24" y="15"/>
                  </a:lnTo>
                  <a:lnTo>
                    <a:pt x="11" y="4"/>
                  </a:lnTo>
                  <a:lnTo>
                    <a:pt x="0" y="0"/>
                  </a:lnTo>
                </a:path>
              </a:pathLst>
            </a:custGeom>
            <a:noFill/>
            <a:ln w="0">
              <a:solidFill>
                <a:srgbClr val="7F0000"/>
              </a:solidFill>
              <a:prstDash val="solid"/>
              <a:round/>
              <a:headEnd/>
              <a:tailEnd/>
            </a:ln>
            <a:effectLst>
              <a:outerShdw dist="107763" dir="2700000" algn="ctr" rotWithShape="0">
                <a:srgbClr val="808080">
                  <a:alpha val="50000"/>
                </a:srgbClr>
              </a:outerShdw>
            </a:effectLst>
          </p:spPr>
          <p:txBody>
            <a:bodyPr/>
            <a:lstStyle/>
            <a:p>
              <a:endParaRPr lang="ru-RU"/>
            </a:p>
          </p:txBody>
        </p:sp>
      </p:grpSp>
      <p:pic>
        <p:nvPicPr>
          <p:cNvPr id="1060" name="Picture 36" descr="ED00184_"/>
          <p:cNvPicPr>
            <a:picLocks noChangeAspect="1" noChangeArrowheads="1"/>
          </p:cNvPicPr>
          <p:nvPr userDrawn="1"/>
        </p:nvPicPr>
        <p:blipFill>
          <a:blip r:embed="rId14" cstate="print"/>
          <a:srcRect/>
          <a:stretch>
            <a:fillRect/>
          </a:stretch>
        </p:blipFill>
        <p:spPr bwMode="auto">
          <a:xfrm>
            <a:off x="152400" y="6172200"/>
            <a:ext cx="1219200" cy="533400"/>
          </a:xfrm>
          <a:prstGeom prst="rect">
            <a:avLst/>
          </a:prstGeom>
          <a:noFill/>
          <a:effectLst>
            <a:outerShdw dist="107763" dir="2700000" algn="ctr" rotWithShape="0">
              <a:srgbClr val="808080">
                <a:alpha val="50000"/>
              </a:srgbClr>
            </a:outerShdw>
          </a:effectLst>
        </p:spPr>
      </p:pic>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16.xml"/><Relationship Id="rId4" Type="http://schemas.openxmlformats.org/officeDocument/2006/relationships/slide" Target="slide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11.gif"/><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9.xm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Rectangle 2"/>
          <p:cNvPicPr>
            <a:picLocks noGrp="1" noChangeArrowheads="1"/>
          </p:cNvPicPr>
          <p:nvPr>
            <p:ph type="title"/>
          </p:nvPr>
        </p:nvPicPr>
        <p:blipFill>
          <a:blip r:embed="rId2" cstate="print"/>
          <a:srcRect/>
          <a:stretch>
            <a:fillRect/>
          </a:stretch>
        </p:blipFill>
        <p:spPr bwMode="auto">
          <a:xfrm>
            <a:off x="1143000" y="152400"/>
            <a:ext cx="7434263" cy="2000250"/>
          </a:xfrm>
        </p:spPr>
      </p:pic>
      <p:pic>
        <p:nvPicPr>
          <p:cNvPr id="5123" name="Picture 4" descr="fragments_home_editor_letter_image1"/>
          <p:cNvPicPr>
            <a:picLocks noChangeAspect="1" noChangeArrowheads="1"/>
          </p:cNvPicPr>
          <p:nvPr/>
        </p:nvPicPr>
        <p:blipFill>
          <a:blip r:embed="rId3" cstate="print"/>
          <a:srcRect/>
          <a:stretch>
            <a:fillRect/>
          </a:stretch>
        </p:blipFill>
        <p:spPr bwMode="auto">
          <a:xfrm>
            <a:off x="2124075" y="2432050"/>
            <a:ext cx="4679950" cy="3940175"/>
          </a:xfrm>
          <a:prstGeom prst="rect">
            <a:avLst/>
          </a:prstGeom>
          <a:noFill/>
          <a:ln w="9525">
            <a:noFill/>
            <a:miter lim="800000"/>
            <a:headEnd/>
            <a:tailEnd/>
          </a:ln>
        </p:spPr>
      </p:pic>
      <p:pic>
        <p:nvPicPr>
          <p:cNvPr id="5124" name="Picture 6" descr="essay"/>
          <p:cNvPicPr>
            <a:picLocks noChangeAspect="1" noChangeArrowheads="1"/>
          </p:cNvPicPr>
          <p:nvPr/>
        </p:nvPicPr>
        <p:blipFill>
          <a:blip r:embed="rId4" cstate="print"/>
          <a:srcRect/>
          <a:stretch>
            <a:fillRect/>
          </a:stretch>
        </p:blipFill>
        <p:spPr bwMode="auto">
          <a:xfrm>
            <a:off x="357188" y="2500313"/>
            <a:ext cx="2857500" cy="2809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381000"/>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200" b="1" spc="50" dirty="0" smtClean="0">
                <a:ln w="11430"/>
                <a:solidFill>
                  <a:srgbClr val="663300"/>
                </a:solidFill>
                <a:effectLst>
                  <a:outerShdw blurRad="76200" dist="50800" dir="5400000" algn="tl" rotWithShape="0">
                    <a:srgbClr val="000000">
                      <a:alpha val="65000"/>
                    </a:srgbClr>
                  </a:outerShdw>
                </a:effectLst>
                <a:latin typeface="Times New Roman" pitchFamily="18" charset="0"/>
                <a:cs typeface="Times New Roman" pitchFamily="18" charset="0"/>
              </a:rPr>
              <a:t>Оценивание личного письма</a:t>
            </a: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r>
            <a:b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4000" b="1" spc="50" dirty="0" smtClean="0">
                <a:ln w="11430"/>
                <a:solidFill>
                  <a:srgbClr val="C00000"/>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ru-RU" sz="4000" b="1" i="1" spc="50" dirty="0" smtClean="0">
                <a:ln w="11430"/>
                <a:solidFill>
                  <a:srgbClr val="C00000"/>
                </a:solidFill>
                <a:effectLst>
                  <a:outerShdw blurRad="76200" dist="50800" dir="5400000" algn="tl" rotWithShape="0">
                    <a:srgbClr val="000000">
                      <a:alpha val="65000"/>
                    </a:srgbClr>
                  </a:outerShdw>
                </a:effectLst>
                <a:latin typeface="Times New Roman" pitchFamily="18" charset="0"/>
                <a:cs typeface="Times New Roman" pitchFamily="18" charset="0"/>
              </a:rPr>
              <a:t>Содержание </a:t>
            </a:r>
            <a:endParaRPr lang="ru-RU" sz="4000" b="1" i="1" spc="50" dirty="0">
              <a:ln w="11430"/>
              <a:solidFill>
                <a:srgbClr val="C00000"/>
              </a:solidFill>
              <a:effectLst>
                <a:outerShdw blurRad="76200" dist="50800" dir="5400000" algn="tl" rotWithShape="0">
                  <a:srgbClr val="000000">
                    <a:alpha val="65000"/>
                  </a:srgbClr>
                </a:outerShdw>
              </a:effectLst>
            </a:endParaRPr>
          </a:p>
        </p:txBody>
      </p:sp>
      <p:pic>
        <p:nvPicPr>
          <p:cNvPr id="3" name="Рисунок 2" descr="013_0000.gif">
            <a:hlinkClick r:id="rId2" action="ppaction://hlinksldjump"/>
          </p:cNvPr>
          <p:cNvPicPr>
            <a:picLocks noChangeAspect="1"/>
          </p:cNvPicPr>
          <p:nvPr/>
        </p:nvPicPr>
        <p:blipFill>
          <a:blip r:embed="rId3" cstate="print"/>
          <a:stretch>
            <a:fillRect/>
          </a:stretch>
        </p:blipFill>
        <p:spPr>
          <a:xfrm>
            <a:off x="4267200" y="6019800"/>
            <a:ext cx="1249680" cy="609600"/>
          </a:xfrm>
          <a:prstGeom prst="rect">
            <a:avLst/>
          </a:prstGeom>
          <a:ln>
            <a:solidFill>
              <a:srgbClr val="663300"/>
            </a:solidFill>
          </a:ln>
          <a:scene3d>
            <a:camera prst="orthographicFront"/>
            <a:lightRig rig="threePt" dir="t"/>
          </a:scene3d>
          <a:sp3d>
            <a:bevelT/>
          </a:sp3d>
        </p:spPr>
      </p:pic>
      <p:sp>
        <p:nvSpPr>
          <p:cNvPr id="4" name="TextBox 3"/>
          <p:cNvSpPr txBox="1"/>
          <p:nvPr/>
        </p:nvSpPr>
        <p:spPr>
          <a:xfrm>
            <a:off x="838200" y="1600201"/>
            <a:ext cx="8001000" cy="4278094"/>
          </a:xfrm>
          <a:prstGeom prst="rect">
            <a:avLst/>
          </a:prstGeom>
          <a:noFill/>
          <a:ln>
            <a:solidFill>
              <a:srgbClr val="663300"/>
            </a:solidFill>
          </a:ln>
        </p:spPr>
        <p:txBody>
          <a:bodyPr wrap="square" rtlCol="0">
            <a:spAutoFit/>
          </a:bodyPr>
          <a:lstStyle/>
          <a:p>
            <a:pPr>
              <a:buFont typeface="Wingdings" pitchFamily="2" charset="2"/>
              <a:buChar char="ü"/>
            </a:pPr>
            <a:r>
              <a:rPr lang="ru-RU" sz="2400" b="1" dirty="0" smtClean="0">
                <a:solidFill>
                  <a:srgbClr val="C00000"/>
                </a:solidFill>
                <a:latin typeface="Times New Roman" pitchFamily="18" charset="0"/>
                <a:cs typeface="Times New Roman" pitchFamily="18" charset="0"/>
              </a:rPr>
              <a:t>0 баллов </a:t>
            </a:r>
            <a:r>
              <a:rPr lang="ru-RU" sz="2000" b="1" dirty="0" smtClean="0">
                <a:solidFill>
                  <a:srgbClr val="663300"/>
                </a:solidFill>
                <a:latin typeface="Times New Roman" pitchFamily="18" charset="0"/>
                <a:cs typeface="Times New Roman" pitchFamily="18" charset="0"/>
              </a:rPr>
              <a:t>– многочисленные грамматические, орфографические и пунктуационные ошибки, препятствующие пониманию, ограниченный словарный запас, нарушения сочетаемости слов;</a:t>
            </a:r>
          </a:p>
          <a:p>
            <a:endParaRPr lang="ru-RU" sz="2000" b="1" dirty="0" smtClean="0">
              <a:solidFill>
                <a:srgbClr val="663300"/>
              </a:solidFill>
              <a:latin typeface="Times New Roman" pitchFamily="18" charset="0"/>
              <a:cs typeface="Times New Roman" pitchFamily="18" charset="0"/>
            </a:endParaRPr>
          </a:p>
          <a:p>
            <a:pPr>
              <a:buFont typeface="Wingdings" pitchFamily="2" charset="2"/>
              <a:buChar char="ü"/>
            </a:pPr>
            <a:r>
              <a:rPr lang="ru-RU" sz="2400" b="1" dirty="0" smtClean="0">
                <a:solidFill>
                  <a:srgbClr val="C00000"/>
                </a:solidFill>
                <a:latin typeface="Times New Roman" pitchFamily="18" charset="0"/>
                <a:cs typeface="Times New Roman" pitchFamily="18" charset="0"/>
              </a:rPr>
              <a:t>1 балл </a:t>
            </a:r>
            <a:r>
              <a:rPr lang="ru-RU" sz="2000" b="1" dirty="0" smtClean="0">
                <a:solidFill>
                  <a:srgbClr val="663300"/>
                </a:solidFill>
                <a:latin typeface="Times New Roman" pitchFamily="18" charset="0"/>
                <a:cs typeface="Times New Roman" pitchFamily="18" charset="0"/>
              </a:rPr>
              <a:t>– немногочисленные грамматические и лексические ошибки, не затрудняющие понимание ( не более 4 негрубых), орфографические и пунктуационные ошибки ( не более 4) не затрудняют коммуникацию;</a:t>
            </a:r>
          </a:p>
          <a:p>
            <a:endParaRPr lang="ru-RU" sz="2000" b="1" dirty="0" smtClean="0">
              <a:solidFill>
                <a:srgbClr val="663300"/>
              </a:solidFill>
              <a:latin typeface="Times New Roman" pitchFamily="18" charset="0"/>
              <a:cs typeface="Times New Roman" pitchFamily="18" charset="0"/>
            </a:endParaRPr>
          </a:p>
          <a:p>
            <a:pPr>
              <a:buFont typeface="Wingdings" pitchFamily="2" charset="2"/>
              <a:buChar char="ü"/>
            </a:pPr>
            <a:r>
              <a:rPr lang="ru-RU" sz="2400" b="1" dirty="0" smtClean="0">
                <a:solidFill>
                  <a:srgbClr val="C00000"/>
                </a:solidFill>
                <a:latin typeface="Times New Roman" pitchFamily="18" charset="0"/>
                <a:cs typeface="Times New Roman" pitchFamily="18" charset="0"/>
              </a:rPr>
              <a:t>2 балла </a:t>
            </a:r>
            <a:r>
              <a:rPr lang="ru-RU" sz="2000" b="1" dirty="0" smtClean="0">
                <a:solidFill>
                  <a:srgbClr val="663300"/>
                </a:solidFill>
                <a:latin typeface="Times New Roman" pitchFamily="18" charset="0"/>
                <a:cs typeface="Times New Roman" pitchFamily="18" charset="0"/>
              </a:rPr>
              <a:t>– словарный запас и грамматика соответствуют задаче (допускается не более 2 негрубых ошибок), орфографические и пунктуационные ошибки практически отсутствуют ( не более 2 негрубых).</a:t>
            </a:r>
            <a:endParaRPr lang="ru-RU"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013_0000.gif">
            <a:hlinkClick r:id="rId2" action="ppaction://hlinksldjump"/>
          </p:cNvPr>
          <p:cNvPicPr>
            <a:picLocks noChangeAspect="1"/>
          </p:cNvPicPr>
          <p:nvPr/>
        </p:nvPicPr>
        <p:blipFill>
          <a:blip r:embed="rId3" cstate="print"/>
          <a:stretch>
            <a:fillRect/>
          </a:stretch>
        </p:blipFill>
        <p:spPr>
          <a:xfrm>
            <a:off x="4267200" y="6019800"/>
            <a:ext cx="1249680" cy="609600"/>
          </a:xfrm>
          <a:prstGeom prst="rect">
            <a:avLst/>
          </a:prstGeom>
          <a:ln>
            <a:solidFill>
              <a:srgbClr val="663300"/>
            </a:solidFill>
          </a:ln>
          <a:scene3d>
            <a:camera prst="orthographicFront"/>
            <a:lightRig rig="threePt" dir="t"/>
          </a:scene3d>
          <a:sp3d>
            <a:bevelT/>
          </a:sp3d>
        </p:spPr>
      </p:pic>
      <p:sp>
        <p:nvSpPr>
          <p:cNvPr id="4" name="Заголовок 1"/>
          <p:cNvSpPr txBox="1">
            <a:spLocks/>
          </p:cNvSpPr>
          <p:nvPr/>
        </p:nvSpPr>
        <p:spPr>
          <a:xfrm>
            <a:off x="914400" y="381000"/>
            <a:ext cx="8229600" cy="114300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kumimoji="0" lang="ru-RU" sz="3200" b="1" i="0" u="none" strike="noStrike" kern="0" spc="50" normalizeH="0" baseline="0" noProof="0" dirty="0" smtClean="0">
                <a:ln w="11430"/>
                <a:solidFill>
                  <a:srgbClr val="663300"/>
                </a:solidFill>
                <a:effectLst>
                  <a:outerShdw blurRad="76200" dist="50800" dir="5400000" algn="tl" rotWithShape="0">
                    <a:srgbClr val="000000">
                      <a:alpha val="65000"/>
                    </a:srgbClr>
                  </a:outerShdw>
                </a:effectLst>
                <a:uLnTx/>
                <a:uFillTx/>
                <a:latin typeface="Times New Roman" pitchFamily="18" charset="0"/>
                <a:ea typeface="+mj-ea"/>
                <a:cs typeface="Times New Roman" pitchFamily="18" charset="0"/>
              </a:rPr>
              <a:t>Оценивание личного письма</a:t>
            </a:r>
            <a:r>
              <a:rPr kumimoji="0" lang="ru-RU" sz="4400" b="1" i="0" u="none" strike="noStrike" kern="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Times New Roman" pitchFamily="18" charset="0"/>
                <a:ea typeface="+mj-ea"/>
                <a:cs typeface="Times New Roman" pitchFamily="18" charset="0"/>
              </a:rPr>
              <a:t/>
            </a:r>
            <a:br>
              <a:rPr kumimoji="0" lang="ru-RU" sz="4400" b="1" i="0" u="none" strike="noStrike" kern="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Times New Roman" pitchFamily="18" charset="0"/>
                <a:ea typeface="+mj-ea"/>
                <a:cs typeface="Times New Roman" pitchFamily="18" charset="0"/>
              </a:rPr>
            </a:br>
            <a:endParaRPr kumimoji="0" lang="ru-RU" sz="4400" b="1" i="1" u="none" strike="noStrike" kern="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5" name="Прямоугольник 4"/>
          <p:cNvSpPr/>
          <p:nvPr/>
        </p:nvSpPr>
        <p:spPr>
          <a:xfrm>
            <a:off x="2286000" y="914400"/>
            <a:ext cx="5376152" cy="707886"/>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4000" b="1" i="1" spc="50" dirty="0" smtClean="0">
                <a:ln w="11430"/>
                <a:solidFill>
                  <a:srgbClr val="C00000"/>
                </a:solidFill>
                <a:effectLst>
                  <a:outerShdw blurRad="76200" dist="50800" dir="5400000" algn="tl" rotWithShape="0">
                    <a:srgbClr val="000000">
                      <a:alpha val="65000"/>
                    </a:srgbClr>
                  </a:outerShdw>
                </a:effectLst>
                <a:latin typeface="Times New Roman" pitchFamily="18" charset="0"/>
                <a:cs typeface="Times New Roman" pitchFamily="18" charset="0"/>
              </a:rPr>
              <a:t> Организация текста </a:t>
            </a:r>
            <a:endParaRPr lang="ru-RU" sz="4000" b="1" spc="50" dirty="0">
              <a:ln w="11430"/>
              <a:solidFill>
                <a:srgbClr val="C00000"/>
              </a:solidFill>
              <a:effectLst>
                <a:outerShdw blurRad="76200" dist="50800" dir="5400000" algn="tl" rotWithShape="0">
                  <a:srgbClr val="000000">
                    <a:alpha val="65000"/>
                  </a:srgbClr>
                </a:outerShdw>
              </a:effectLst>
            </a:endParaRPr>
          </a:p>
        </p:txBody>
      </p:sp>
      <p:sp>
        <p:nvSpPr>
          <p:cNvPr id="6" name="TextBox 5"/>
          <p:cNvSpPr txBox="1"/>
          <p:nvPr/>
        </p:nvSpPr>
        <p:spPr>
          <a:xfrm>
            <a:off x="1066800" y="1828800"/>
            <a:ext cx="7467600" cy="3877985"/>
          </a:xfrm>
          <a:prstGeom prst="rect">
            <a:avLst/>
          </a:prstGeom>
          <a:noFill/>
          <a:ln>
            <a:solidFill>
              <a:srgbClr val="663300"/>
            </a:solidFill>
          </a:ln>
        </p:spPr>
        <p:txBody>
          <a:bodyPr wrap="square" rtlCol="0">
            <a:spAutoFit/>
          </a:bodyPr>
          <a:lstStyle/>
          <a:p>
            <a:pPr>
              <a:buFont typeface="Wingdings" pitchFamily="2" charset="2"/>
              <a:buChar char="ü"/>
            </a:pPr>
            <a:r>
              <a:rPr lang="ru-RU" sz="2800" b="1" dirty="0" smtClean="0">
                <a:solidFill>
                  <a:srgbClr val="C00000"/>
                </a:solidFill>
                <a:latin typeface="Times New Roman" pitchFamily="18" charset="0"/>
                <a:cs typeface="Times New Roman" pitchFamily="18" charset="0"/>
              </a:rPr>
              <a:t>0 баллов </a:t>
            </a:r>
            <a:r>
              <a:rPr lang="ru-RU" sz="2400" b="1" dirty="0" smtClean="0">
                <a:latin typeface="Times New Roman" pitchFamily="18" charset="0"/>
                <a:cs typeface="Times New Roman" pitchFamily="18" charset="0"/>
              </a:rPr>
              <a:t>– </a:t>
            </a:r>
            <a:r>
              <a:rPr lang="ru-RU" sz="2400" b="1" dirty="0" smtClean="0">
                <a:solidFill>
                  <a:srgbClr val="663300"/>
                </a:solidFill>
                <a:latin typeface="Times New Roman" pitchFamily="18" charset="0"/>
                <a:cs typeface="Times New Roman" pitchFamily="18" charset="0"/>
              </a:rPr>
              <a:t>отсутствует логика, не соблюдается формат;</a:t>
            </a:r>
          </a:p>
          <a:p>
            <a:pPr>
              <a:buFont typeface="Wingdings" pitchFamily="2" charset="2"/>
              <a:buChar char="ü"/>
            </a:pPr>
            <a:r>
              <a:rPr lang="ru-RU" sz="2800" b="1" dirty="0" smtClean="0">
                <a:solidFill>
                  <a:srgbClr val="C00000"/>
                </a:solidFill>
                <a:latin typeface="Times New Roman" pitchFamily="18" charset="0"/>
                <a:cs typeface="Times New Roman" pitchFamily="18" charset="0"/>
              </a:rPr>
              <a:t>1 балл </a:t>
            </a:r>
            <a:r>
              <a:rPr lang="ru-RU" sz="2400" b="1" dirty="0" smtClean="0">
                <a:solidFill>
                  <a:srgbClr val="663300"/>
                </a:solidFill>
                <a:latin typeface="Times New Roman" pitchFamily="18" charset="0"/>
                <a:cs typeface="Times New Roman" pitchFamily="18" charset="0"/>
              </a:rPr>
              <a:t>– высказывание не всегда логично, ошибки в употреблении средств логической связи, деление на абзацы нелогично или отсутствует, ошибки в формате;</a:t>
            </a:r>
          </a:p>
          <a:p>
            <a:pPr>
              <a:buFont typeface="Wingdings" pitchFamily="2" charset="2"/>
              <a:buChar char="ü"/>
            </a:pPr>
            <a:r>
              <a:rPr lang="ru-RU" sz="2800" b="1" dirty="0" smtClean="0">
                <a:solidFill>
                  <a:srgbClr val="C00000"/>
                </a:solidFill>
                <a:latin typeface="Times New Roman" pitchFamily="18" charset="0"/>
                <a:cs typeface="Times New Roman" pitchFamily="18" charset="0"/>
              </a:rPr>
              <a:t>2 балла </a:t>
            </a:r>
            <a:r>
              <a:rPr lang="ru-RU" sz="2400" b="1" dirty="0" smtClean="0">
                <a:solidFill>
                  <a:srgbClr val="663300"/>
                </a:solidFill>
                <a:latin typeface="Times New Roman" pitchFamily="18" charset="0"/>
                <a:cs typeface="Times New Roman" pitchFamily="18" charset="0"/>
              </a:rPr>
              <a:t>– высказывание логично, правильно использованы средства логической связи, структурное оформление соответствует нормам.</a:t>
            </a:r>
          </a:p>
          <a:p>
            <a:pPr>
              <a:buFont typeface="Wingdings" pitchFamily="2" charset="2"/>
              <a:buChar char="ü"/>
            </a:pPr>
            <a:endParaRPr lang="ru-RU"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013_0000.gif">
            <a:hlinkClick r:id="rId2" action="ppaction://hlinksldjump"/>
          </p:cNvPr>
          <p:cNvPicPr>
            <a:picLocks noChangeAspect="1"/>
          </p:cNvPicPr>
          <p:nvPr/>
        </p:nvPicPr>
        <p:blipFill>
          <a:blip r:embed="rId3" cstate="print"/>
          <a:stretch>
            <a:fillRect/>
          </a:stretch>
        </p:blipFill>
        <p:spPr>
          <a:xfrm>
            <a:off x="4267200" y="6019800"/>
            <a:ext cx="1249680" cy="609600"/>
          </a:xfrm>
          <a:prstGeom prst="rect">
            <a:avLst/>
          </a:prstGeom>
          <a:ln>
            <a:solidFill>
              <a:srgbClr val="663300"/>
            </a:solidFill>
          </a:ln>
          <a:scene3d>
            <a:camera prst="orthographicFront"/>
            <a:lightRig rig="threePt" dir="t"/>
          </a:scene3d>
          <a:sp3d>
            <a:bevelT/>
          </a:sp3d>
        </p:spPr>
      </p:pic>
      <p:sp>
        <p:nvSpPr>
          <p:cNvPr id="4" name="Заголовок 1"/>
          <p:cNvSpPr txBox="1">
            <a:spLocks/>
          </p:cNvSpPr>
          <p:nvPr/>
        </p:nvSpPr>
        <p:spPr>
          <a:xfrm>
            <a:off x="914400" y="381000"/>
            <a:ext cx="8229600" cy="114300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kumimoji="0" lang="ru-RU" sz="3200" b="1" i="0" u="none" strike="noStrike" kern="0" spc="50" normalizeH="0" baseline="0" noProof="0" dirty="0" smtClean="0">
                <a:ln w="11430"/>
                <a:solidFill>
                  <a:srgbClr val="663300"/>
                </a:solidFill>
                <a:effectLst>
                  <a:outerShdw blurRad="76200" dist="50800" dir="5400000" algn="tl" rotWithShape="0">
                    <a:srgbClr val="000000">
                      <a:alpha val="65000"/>
                    </a:srgbClr>
                  </a:outerShdw>
                </a:effectLst>
                <a:uLnTx/>
                <a:uFillTx/>
                <a:latin typeface="Times New Roman" pitchFamily="18" charset="0"/>
                <a:ea typeface="+mj-ea"/>
                <a:cs typeface="Times New Roman" pitchFamily="18" charset="0"/>
              </a:rPr>
              <a:t>Оценивание личного письма</a:t>
            </a:r>
            <a:r>
              <a:rPr kumimoji="0" lang="ru-RU" sz="4400" b="1" i="0" u="none" strike="noStrike" kern="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Times New Roman" pitchFamily="18" charset="0"/>
                <a:ea typeface="+mj-ea"/>
                <a:cs typeface="Times New Roman" pitchFamily="18" charset="0"/>
              </a:rPr>
              <a:t/>
            </a:r>
            <a:br>
              <a:rPr kumimoji="0" lang="ru-RU" sz="4400" b="1" i="0" u="none" strike="noStrike" kern="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Times New Roman" pitchFamily="18" charset="0"/>
                <a:ea typeface="+mj-ea"/>
                <a:cs typeface="Times New Roman" pitchFamily="18" charset="0"/>
              </a:rPr>
            </a:b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ru-RU" sz="4000" b="1" i="1" spc="50" dirty="0" smtClean="0">
                <a:ln w="11430"/>
                <a:solidFill>
                  <a:srgbClr val="C00000"/>
                </a:solidFill>
                <a:effectLst>
                  <a:outerShdw blurRad="76200" dist="50800" dir="5400000" algn="tl" rotWithShape="0">
                    <a:srgbClr val="000000">
                      <a:alpha val="65000"/>
                    </a:srgbClr>
                  </a:outerShdw>
                </a:effectLst>
                <a:latin typeface="Times New Roman" pitchFamily="18" charset="0"/>
                <a:cs typeface="Times New Roman" pitchFamily="18" charset="0"/>
              </a:rPr>
              <a:t>Языковое оформление </a:t>
            </a:r>
            <a:endParaRPr kumimoji="0" lang="ru-RU" sz="4000" b="1" i="1" u="none" strike="noStrike" kern="0" spc="50" normalizeH="0" baseline="0" noProof="0" dirty="0">
              <a:ln w="11430"/>
              <a:solidFill>
                <a:srgbClr val="C00000"/>
              </a:solidFill>
              <a:effectLst>
                <a:outerShdw blurRad="76200" dist="50800" dir="5400000" algn="tl" rotWithShape="0">
                  <a:srgbClr val="000000">
                    <a:alpha val="65000"/>
                  </a:srgbClr>
                </a:outerShdw>
              </a:effectLst>
              <a:uLnTx/>
              <a:uFillTx/>
              <a:latin typeface="+mj-lt"/>
              <a:ea typeface="+mj-ea"/>
              <a:cs typeface="+mj-cs"/>
            </a:endParaRPr>
          </a:p>
        </p:txBody>
      </p:sp>
      <p:sp>
        <p:nvSpPr>
          <p:cNvPr id="5" name="TextBox 4"/>
          <p:cNvSpPr txBox="1"/>
          <p:nvPr/>
        </p:nvSpPr>
        <p:spPr>
          <a:xfrm>
            <a:off x="1219200" y="1600200"/>
            <a:ext cx="7467600" cy="4247317"/>
          </a:xfrm>
          <a:prstGeom prst="rect">
            <a:avLst/>
          </a:prstGeom>
          <a:noFill/>
          <a:ln>
            <a:solidFill>
              <a:srgbClr val="663300"/>
            </a:solidFill>
          </a:ln>
        </p:spPr>
        <p:txBody>
          <a:bodyPr wrap="square" rtlCol="0">
            <a:spAutoFit/>
          </a:bodyPr>
          <a:lstStyle/>
          <a:p>
            <a:pPr>
              <a:buFont typeface="Wingdings" pitchFamily="2" charset="2"/>
              <a:buChar char="ü"/>
            </a:pPr>
            <a:r>
              <a:rPr lang="ru-RU" sz="2400" b="1" dirty="0" smtClean="0">
                <a:solidFill>
                  <a:srgbClr val="C00000"/>
                </a:solidFill>
                <a:latin typeface="Times New Roman" pitchFamily="18" charset="0"/>
                <a:cs typeface="Times New Roman" pitchFamily="18" charset="0"/>
              </a:rPr>
              <a:t>0 баллов </a:t>
            </a:r>
            <a:r>
              <a:rPr lang="ru-RU" sz="2000" b="1" dirty="0" smtClean="0">
                <a:solidFill>
                  <a:srgbClr val="663300"/>
                </a:solidFill>
                <a:latin typeface="Times New Roman" pitchFamily="18" charset="0"/>
                <a:cs typeface="Times New Roman" pitchFamily="18" charset="0"/>
              </a:rPr>
              <a:t>– многочисленные грамматические, орфографические и пунктуационные ошибки, препятствующие пониманию, ограниченный словарный запас, нарушения сочетаемости слов;</a:t>
            </a:r>
          </a:p>
          <a:p>
            <a:pPr>
              <a:buFont typeface="Wingdings" pitchFamily="2" charset="2"/>
              <a:buChar char="ü"/>
            </a:pPr>
            <a:r>
              <a:rPr lang="ru-RU" sz="2400" b="1" dirty="0" smtClean="0">
                <a:solidFill>
                  <a:srgbClr val="C00000"/>
                </a:solidFill>
                <a:latin typeface="Times New Roman" pitchFamily="18" charset="0"/>
                <a:cs typeface="Times New Roman" pitchFamily="18" charset="0"/>
              </a:rPr>
              <a:t>1 балл </a:t>
            </a:r>
            <a:r>
              <a:rPr lang="ru-RU" sz="2000" b="1" dirty="0" smtClean="0">
                <a:solidFill>
                  <a:srgbClr val="663300"/>
                </a:solidFill>
                <a:latin typeface="Times New Roman" pitchFamily="18" charset="0"/>
                <a:cs typeface="Times New Roman" pitchFamily="18" charset="0"/>
              </a:rPr>
              <a:t>– немногочисленные грамматические и лексические ошибки, не затрудняющие понимание ( не более 4 негрубых), орфографические и пунктуационные ошибки ( не более 4) не затрудняют коммуникацию;</a:t>
            </a:r>
          </a:p>
          <a:p>
            <a:pPr>
              <a:buFont typeface="Wingdings" pitchFamily="2" charset="2"/>
              <a:buChar char="ü"/>
            </a:pPr>
            <a:r>
              <a:rPr lang="ru-RU" sz="2400" b="1" dirty="0" smtClean="0">
                <a:solidFill>
                  <a:srgbClr val="C00000"/>
                </a:solidFill>
                <a:latin typeface="Times New Roman" pitchFamily="18" charset="0"/>
                <a:cs typeface="Times New Roman" pitchFamily="18" charset="0"/>
              </a:rPr>
              <a:t>2 балла </a:t>
            </a:r>
            <a:r>
              <a:rPr lang="ru-RU" sz="2000" b="1" dirty="0" smtClean="0">
                <a:solidFill>
                  <a:srgbClr val="663300"/>
                </a:solidFill>
                <a:latin typeface="Times New Roman" pitchFamily="18" charset="0"/>
                <a:cs typeface="Times New Roman" pitchFamily="18" charset="0"/>
              </a:rPr>
              <a:t>– словарный запас и грамматика соответствуют задаче (допускается не более 2 негрубых ошибок), орфографические и пунктуационные ошибки практически отсутствуют ( не более 2 негрубых).</a:t>
            </a:r>
          </a:p>
          <a:p>
            <a:endParaRPr lang="ru-RU"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7391400" cy="5170646"/>
          </a:xfrm>
          <a:prstGeom prst="rect">
            <a:avLst/>
          </a:prstGeom>
          <a:noFill/>
          <a:ln>
            <a:solidFill>
              <a:srgbClr val="663300"/>
            </a:solidFill>
          </a:ln>
        </p:spPr>
        <p:txBody>
          <a:bodyPr wrap="square" rtlCol="0">
            <a:spAutoFit/>
          </a:bodyPr>
          <a:lstStyle/>
          <a:p>
            <a:pPr>
              <a:buFont typeface="Wingdings" pitchFamily="2" charset="2"/>
              <a:buChar char="ü"/>
            </a:pPr>
            <a:r>
              <a:rPr lang="ru-RU" sz="2400" dirty="0" smtClean="0">
                <a:solidFill>
                  <a:schemeClr val="accent5">
                    <a:lumMod val="10000"/>
                  </a:schemeClr>
                </a:solidFill>
                <a:latin typeface="Times New Roman" pitchFamily="18" charset="0"/>
                <a:cs typeface="Times New Roman" pitchFamily="18" charset="0"/>
              </a:rPr>
              <a:t> При выполнении заданий раздела «Письмо» важно соблюдать требуемый объём – 100-140 слов.  Если в выполненном задании С1 </a:t>
            </a:r>
            <a:r>
              <a:rPr lang="ru-RU" sz="2400" b="1" dirty="0" smtClean="0">
                <a:solidFill>
                  <a:schemeClr val="accent5">
                    <a:lumMod val="10000"/>
                  </a:schemeClr>
                </a:solidFill>
                <a:latin typeface="Times New Roman" pitchFamily="18" charset="0"/>
                <a:cs typeface="Times New Roman" pitchFamily="18" charset="0"/>
              </a:rPr>
              <a:t>менее 90</a:t>
            </a:r>
            <a:r>
              <a:rPr lang="ru-RU" sz="2400" dirty="0" smtClean="0">
                <a:solidFill>
                  <a:schemeClr val="accent5">
                    <a:lumMod val="10000"/>
                  </a:schemeClr>
                </a:solidFill>
                <a:latin typeface="Times New Roman" pitchFamily="18" charset="0"/>
                <a:cs typeface="Times New Roman" pitchFamily="18" charset="0"/>
              </a:rPr>
              <a:t> слов, то задание проверке не подлежит и оценивается в </a:t>
            </a:r>
            <a:r>
              <a:rPr lang="ru-RU" sz="2400" b="1" dirty="0" smtClean="0">
                <a:solidFill>
                  <a:schemeClr val="accent5">
                    <a:lumMod val="10000"/>
                  </a:schemeClr>
                </a:solidFill>
                <a:latin typeface="Times New Roman" pitchFamily="18" charset="0"/>
                <a:cs typeface="Times New Roman" pitchFamily="18" charset="0"/>
              </a:rPr>
              <a:t>0 баллов</a:t>
            </a:r>
            <a:r>
              <a:rPr lang="ru-RU" sz="2400" dirty="0" smtClean="0">
                <a:solidFill>
                  <a:schemeClr val="accent5">
                    <a:lumMod val="10000"/>
                  </a:schemeClr>
                </a:solidFill>
                <a:latin typeface="Times New Roman" pitchFamily="18" charset="0"/>
                <a:cs typeface="Times New Roman" pitchFamily="18" charset="0"/>
              </a:rPr>
              <a:t>.   При превышении объёма (</a:t>
            </a:r>
            <a:r>
              <a:rPr lang="ru-RU" sz="2400" b="1" dirty="0" smtClean="0">
                <a:solidFill>
                  <a:schemeClr val="accent5">
                    <a:lumMod val="10000"/>
                  </a:schemeClr>
                </a:solidFill>
                <a:latin typeface="Times New Roman" pitchFamily="18" charset="0"/>
                <a:cs typeface="Times New Roman" pitchFamily="18" charset="0"/>
              </a:rPr>
              <a:t>более 154 слов</a:t>
            </a:r>
            <a:r>
              <a:rPr lang="ru-RU" sz="2400" dirty="0" smtClean="0">
                <a:solidFill>
                  <a:schemeClr val="accent5">
                    <a:lumMod val="10000"/>
                  </a:schemeClr>
                </a:solidFill>
                <a:latin typeface="Times New Roman" pitchFamily="18" charset="0"/>
                <a:cs typeface="Times New Roman" pitchFamily="18" charset="0"/>
              </a:rPr>
              <a:t>) проверке подлежит только та часть работы, которая соответствует требуемому объёму, т.е. отсчитывается </a:t>
            </a:r>
            <a:r>
              <a:rPr lang="ru-RU" sz="2400" b="1" dirty="0" smtClean="0">
                <a:solidFill>
                  <a:schemeClr val="accent5">
                    <a:lumMod val="10000"/>
                  </a:schemeClr>
                </a:solidFill>
                <a:latin typeface="Times New Roman" pitchFamily="18" charset="0"/>
                <a:cs typeface="Times New Roman" pitchFamily="18" charset="0"/>
              </a:rPr>
              <a:t>140 слов от начала работы </a:t>
            </a:r>
            <a:r>
              <a:rPr lang="ru-RU" sz="2400" dirty="0" smtClean="0">
                <a:solidFill>
                  <a:schemeClr val="accent5">
                    <a:lumMod val="10000"/>
                  </a:schemeClr>
                </a:solidFill>
                <a:latin typeface="Times New Roman" pitchFamily="18" charset="0"/>
                <a:cs typeface="Times New Roman" pitchFamily="18" charset="0"/>
              </a:rPr>
              <a:t>и оценивается </a:t>
            </a:r>
            <a:r>
              <a:rPr lang="ru-RU" sz="2400" b="1" dirty="0" smtClean="0">
                <a:solidFill>
                  <a:schemeClr val="accent5">
                    <a:lumMod val="10000"/>
                  </a:schemeClr>
                </a:solidFill>
                <a:latin typeface="Times New Roman" pitchFamily="18" charset="0"/>
                <a:cs typeface="Times New Roman" pitchFamily="18" charset="0"/>
              </a:rPr>
              <a:t>только эта часть работы</a:t>
            </a:r>
            <a:r>
              <a:rPr lang="ru-RU" sz="2400" dirty="0" smtClean="0">
                <a:solidFill>
                  <a:schemeClr val="accent5">
                    <a:lumMod val="10000"/>
                  </a:schemeClr>
                </a:solidFill>
                <a:latin typeface="Times New Roman" pitchFamily="18" charset="0"/>
                <a:cs typeface="Times New Roman" pitchFamily="18" charset="0"/>
              </a:rPr>
              <a:t>.</a:t>
            </a:r>
          </a:p>
          <a:p>
            <a:pPr>
              <a:buFont typeface="Wingdings" pitchFamily="2" charset="2"/>
              <a:buChar char="ü"/>
            </a:pPr>
            <a:r>
              <a:rPr lang="ru-RU" sz="2400" dirty="0" smtClean="0">
                <a:solidFill>
                  <a:schemeClr val="accent5">
                    <a:lumMod val="10000"/>
                  </a:schemeClr>
                </a:solidFill>
                <a:latin typeface="Times New Roman" pitchFamily="18" charset="0"/>
                <a:cs typeface="Times New Roman" pitchFamily="18" charset="0"/>
              </a:rPr>
              <a:t>  Помните, что считаются все слова, включая артикли и предлоги. Краткие формы глагола, например,  </a:t>
            </a:r>
            <a:r>
              <a:rPr lang="en-US" sz="2400" b="1" dirty="0" smtClean="0">
                <a:solidFill>
                  <a:schemeClr val="accent5">
                    <a:lumMod val="10000"/>
                  </a:schemeClr>
                </a:solidFill>
                <a:latin typeface="Times New Roman" pitchFamily="18" charset="0"/>
                <a:cs typeface="Times New Roman" pitchFamily="18" charset="0"/>
              </a:rPr>
              <a:t>I</a:t>
            </a:r>
            <a:r>
              <a:rPr lang="ru-RU" sz="2400" b="1" dirty="0" smtClean="0">
                <a:solidFill>
                  <a:schemeClr val="accent5">
                    <a:lumMod val="10000"/>
                  </a:schemeClr>
                </a:solidFill>
                <a:latin typeface="Times New Roman" pitchFamily="18" charset="0"/>
                <a:cs typeface="Times New Roman" pitchFamily="18" charset="0"/>
              </a:rPr>
              <a:t>`</a:t>
            </a:r>
            <a:r>
              <a:rPr lang="en-US" sz="2400" b="1" dirty="0" err="1" smtClean="0">
                <a:solidFill>
                  <a:schemeClr val="accent5">
                    <a:lumMod val="10000"/>
                  </a:schemeClr>
                </a:solidFill>
                <a:latin typeface="Times New Roman" pitchFamily="18" charset="0"/>
                <a:cs typeface="Times New Roman" pitchFamily="18" charset="0"/>
              </a:rPr>
              <a:t>ve</a:t>
            </a:r>
            <a:r>
              <a:rPr lang="ru-RU" sz="2400" b="1" dirty="0" smtClean="0">
                <a:solidFill>
                  <a:schemeClr val="accent5">
                    <a:lumMod val="10000"/>
                  </a:schemeClr>
                </a:solidFill>
                <a:latin typeface="Times New Roman" pitchFamily="18" charset="0"/>
                <a:cs typeface="Times New Roman" pitchFamily="18" charset="0"/>
              </a:rPr>
              <a:t>, </a:t>
            </a:r>
            <a:r>
              <a:rPr lang="en-US" sz="2400" b="1" dirty="0" smtClean="0">
                <a:solidFill>
                  <a:schemeClr val="accent5">
                    <a:lumMod val="10000"/>
                  </a:schemeClr>
                </a:solidFill>
                <a:latin typeface="Times New Roman" pitchFamily="18" charset="0"/>
                <a:cs typeface="Times New Roman" pitchFamily="18" charset="0"/>
              </a:rPr>
              <a:t>I</a:t>
            </a:r>
            <a:r>
              <a:rPr lang="ru-RU" sz="2400" b="1" dirty="0" smtClean="0">
                <a:solidFill>
                  <a:schemeClr val="accent5">
                    <a:lumMod val="10000"/>
                  </a:schemeClr>
                </a:solidFill>
                <a:latin typeface="Times New Roman" pitchFamily="18" charset="0"/>
                <a:cs typeface="Times New Roman" pitchFamily="18" charset="0"/>
              </a:rPr>
              <a:t>`</a:t>
            </a:r>
            <a:r>
              <a:rPr lang="en-US" sz="2400" b="1" dirty="0" smtClean="0">
                <a:solidFill>
                  <a:schemeClr val="accent5">
                    <a:lumMod val="10000"/>
                  </a:schemeClr>
                </a:solidFill>
                <a:latin typeface="Times New Roman" pitchFamily="18" charset="0"/>
                <a:cs typeface="Times New Roman" pitchFamily="18" charset="0"/>
              </a:rPr>
              <a:t>m</a:t>
            </a:r>
            <a:r>
              <a:rPr lang="ru-RU" sz="2400" b="1" dirty="0" smtClean="0">
                <a:solidFill>
                  <a:schemeClr val="accent5">
                    <a:lumMod val="10000"/>
                  </a:schemeClr>
                </a:solidFill>
                <a:latin typeface="Times New Roman" pitchFamily="18" charset="0"/>
                <a:cs typeface="Times New Roman" pitchFamily="18" charset="0"/>
              </a:rPr>
              <a:t>,  </a:t>
            </a:r>
            <a:r>
              <a:rPr lang="ru-RU" sz="2400" dirty="0" smtClean="0">
                <a:solidFill>
                  <a:schemeClr val="accent5">
                    <a:lumMod val="10000"/>
                  </a:schemeClr>
                </a:solidFill>
                <a:latin typeface="Times New Roman" pitchFamily="18" charset="0"/>
                <a:cs typeface="Times New Roman" pitchFamily="18" charset="0"/>
              </a:rPr>
              <a:t>следует считать за одно слово. Адрес и дата включаются в подсчёт слов. </a:t>
            </a:r>
          </a:p>
          <a:p>
            <a:endParaRPr lang="ru-RU" dirty="0"/>
          </a:p>
        </p:txBody>
      </p:sp>
      <p:pic>
        <p:nvPicPr>
          <p:cNvPr id="5" name="Рисунок 4" descr="013_0000.gif">
            <a:hlinkClick r:id="rId2" action="ppaction://hlinksldjump"/>
          </p:cNvPr>
          <p:cNvPicPr>
            <a:picLocks noChangeAspect="1"/>
          </p:cNvPicPr>
          <p:nvPr/>
        </p:nvPicPr>
        <p:blipFill>
          <a:blip r:embed="rId3" cstate="print"/>
          <a:stretch>
            <a:fillRect/>
          </a:stretch>
        </p:blipFill>
        <p:spPr>
          <a:xfrm>
            <a:off x="4267200" y="6096000"/>
            <a:ext cx="1249680" cy="609600"/>
          </a:xfrm>
          <a:prstGeom prst="rect">
            <a:avLst/>
          </a:prstGeom>
          <a:ln>
            <a:solidFill>
              <a:srgbClr val="663300"/>
            </a:solidFill>
          </a:ln>
          <a:scene3d>
            <a:camera prst="orthographicFront"/>
            <a:lightRig rig="threePt" dir="t"/>
          </a:scene3d>
          <a:sp3d>
            <a:bevelT/>
          </a:sp3d>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066800" y="428625"/>
            <a:ext cx="7696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Read the short letter of invitation and correct the mistakes in bold.</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Dear Sally, </a:t>
            </a:r>
            <a:b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I'm </a:t>
            </a:r>
            <a:r>
              <a:rPr kumimoji="0" lang="en-US" sz="2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writting</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to invite you to our cottage near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Wynton</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for the first weekend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on</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June, when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Wynton</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has its annual fair.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Its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always great fun, and I'm sure you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are</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enjoy it. The fair takes place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Saturday, with a flower show, a funfair and lots of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others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things, and there is </a:t>
            </a:r>
            <a:r>
              <a:rPr kumimoji="0" lang="en-US" sz="2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usualy</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 big dance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the evening. </a:t>
            </a:r>
            <a:b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next day Barry and I</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am</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going to have a barbecue if the weather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will be</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fine. Most of our </a:t>
            </a:r>
            <a:r>
              <a:rPr kumimoji="0" lang="en-US" sz="2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freinds</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have been invited, so you'll meet some interesting people. </a:t>
            </a:r>
            <a:b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Please let us know if you can make it. Looking forward to seeing you. </a:t>
            </a:r>
            <a:b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Lots</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love</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b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Beth</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371600" y="2209800"/>
            <a:ext cx="6553200" cy="688975"/>
            <a:chOff x="720" y="1392"/>
            <a:chExt cx="4058" cy="480"/>
          </a:xfrm>
        </p:grpSpPr>
        <p:sp>
          <p:nvSpPr>
            <p:cNvPr id="69635" name="AutoShape 3"/>
            <p:cNvSpPr>
              <a:spLocks noChangeArrowheads="1"/>
            </p:cNvSpPr>
            <p:nvPr/>
          </p:nvSpPr>
          <p:spPr bwMode="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a:scene3d>
              <a:camera prst="orthographicFront"/>
              <a:lightRig rig="threePt" dir="t"/>
            </a:scene3d>
            <a:sp3d>
              <a:bevelT/>
            </a:sp3d>
          </p:spPr>
          <p:txBody>
            <a:bodyPr wrap="none" anchor="ctr"/>
            <a:lstStyle/>
            <a:p>
              <a:endParaRPr lang="ru-RU"/>
            </a:p>
          </p:txBody>
        </p:sp>
        <p:grpSp>
          <p:nvGrpSpPr>
            <p:cNvPr id="3" name="Group 4"/>
            <p:cNvGrpSpPr>
              <a:grpSpLocks/>
            </p:cNvGrpSpPr>
            <p:nvPr/>
          </p:nvGrpSpPr>
          <p:grpSpPr bwMode="auto">
            <a:xfrm>
              <a:off x="730" y="1407"/>
              <a:ext cx="4043" cy="444"/>
              <a:chOff x="744" y="1407"/>
              <a:chExt cx="3988" cy="444"/>
            </a:xfrm>
          </p:grpSpPr>
          <p:sp>
            <p:nvSpPr>
              <p:cNvPr id="69637" name="AutoShape 5"/>
              <p:cNvSpPr>
                <a:spLocks noChangeArrowheads="1"/>
              </p:cNvSpPr>
              <p:nvPr/>
            </p:nvSpPr>
            <p:spPr bwMode="gray">
              <a:xfrm>
                <a:off x="744" y="1736"/>
                <a:ext cx="3988" cy="115"/>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a:scene3d>
                <a:camera prst="orthographicFront"/>
                <a:lightRig rig="threePt" dir="t"/>
              </a:scene3d>
              <a:sp3d>
                <a:bevelT/>
              </a:sp3d>
            </p:spPr>
            <p:txBody>
              <a:bodyPr wrap="none" anchor="ctr"/>
              <a:lstStyle/>
              <a:p>
                <a:endParaRPr lang="ru-RU"/>
              </a:p>
            </p:txBody>
          </p:sp>
          <p:sp>
            <p:nvSpPr>
              <p:cNvPr id="69638" name="AutoShape 6"/>
              <p:cNvSpPr>
                <a:spLocks noChangeArrowheads="1"/>
              </p:cNvSpPr>
              <p:nvPr/>
            </p:nvSpPr>
            <p:spPr bwMode="gray">
              <a:xfrm>
                <a:off x="744" y="1407"/>
                <a:ext cx="3988" cy="115"/>
              </a:xfrm>
              <a:prstGeom prst="roundRect">
                <a:avLst>
                  <a:gd name="adj" fmla="val 50000"/>
                </a:avLst>
              </a:prstGeom>
              <a:gradFill rotWithShape="1">
                <a:gsLst>
                  <a:gs pos="0">
                    <a:schemeClr val="accent2">
                      <a:gamma/>
                      <a:tint val="0"/>
                      <a:invGamma/>
                    </a:schemeClr>
                  </a:gs>
                  <a:gs pos="100000">
                    <a:schemeClr val="accent2">
                      <a:alpha val="0"/>
                    </a:schemeClr>
                  </a:gs>
                </a:gsLst>
                <a:lin ang="5400000" scaled="1"/>
              </a:gradFill>
              <a:ln w="9525">
                <a:noFill/>
                <a:round/>
                <a:headEnd/>
                <a:tailEnd/>
              </a:ln>
              <a:effectLst/>
              <a:scene3d>
                <a:camera prst="orthographicFront"/>
                <a:lightRig rig="threePt" dir="t"/>
              </a:scene3d>
              <a:sp3d>
                <a:bevelT/>
              </a:sp3d>
            </p:spPr>
            <p:txBody>
              <a:bodyPr wrap="none" anchor="ctr"/>
              <a:lstStyle/>
              <a:p>
                <a:endParaRPr lang="ru-RU"/>
              </a:p>
            </p:txBody>
          </p:sp>
        </p:grpSp>
      </p:grpSp>
      <p:grpSp>
        <p:nvGrpSpPr>
          <p:cNvPr id="4" name="Group 7"/>
          <p:cNvGrpSpPr>
            <a:grpSpLocks/>
          </p:cNvGrpSpPr>
          <p:nvPr/>
        </p:nvGrpSpPr>
        <p:grpSpPr bwMode="auto">
          <a:xfrm>
            <a:off x="1371600" y="3200400"/>
            <a:ext cx="6553200" cy="688975"/>
            <a:chOff x="720" y="1392"/>
            <a:chExt cx="4058" cy="480"/>
          </a:xfrm>
          <a:solidFill>
            <a:schemeClr val="accent5">
              <a:lumMod val="50000"/>
            </a:schemeClr>
          </a:solidFill>
        </p:grpSpPr>
        <p:sp>
          <p:nvSpPr>
            <p:cNvPr id="69640" name="AutoShape 8"/>
            <p:cNvSpPr>
              <a:spLocks noChangeArrowheads="1"/>
            </p:cNvSpPr>
            <p:nvPr/>
          </p:nvSpPr>
          <p:spPr bwMode="gray">
            <a:xfrm>
              <a:off x="720" y="1392"/>
              <a:ext cx="4058" cy="480"/>
            </a:xfrm>
            <a:prstGeom prst="roundRect">
              <a:avLst>
                <a:gd name="adj" fmla="val 17509"/>
              </a:avLst>
            </a:prstGeom>
            <a:grpFill/>
            <a:ln w="9525">
              <a:noFill/>
              <a:round/>
              <a:headEnd/>
              <a:tailEnd/>
            </a:ln>
            <a:effectLst/>
            <a:scene3d>
              <a:camera prst="orthographicFront"/>
              <a:lightRig rig="threePt" dir="t"/>
            </a:scene3d>
            <a:sp3d>
              <a:bevelT/>
            </a:sp3d>
          </p:spPr>
          <p:txBody>
            <a:bodyPr wrap="none" anchor="ctr"/>
            <a:lstStyle/>
            <a:p>
              <a:endParaRPr lang="ru-RU"/>
            </a:p>
          </p:txBody>
        </p:sp>
        <p:grpSp>
          <p:nvGrpSpPr>
            <p:cNvPr id="5" name="Group 9"/>
            <p:cNvGrpSpPr>
              <a:grpSpLocks/>
            </p:cNvGrpSpPr>
            <p:nvPr/>
          </p:nvGrpSpPr>
          <p:grpSpPr bwMode="auto">
            <a:xfrm>
              <a:off x="730" y="1407"/>
              <a:ext cx="4043" cy="444"/>
              <a:chOff x="744" y="1407"/>
              <a:chExt cx="3988" cy="444"/>
            </a:xfrm>
            <a:grpFill/>
          </p:grpSpPr>
          <p:sp>
            <p:nvSpPr>
              <p:cNvPr id="69642" name="AutoShape 10"/>
              <p:cNvSpPr>
                <a:spLocks noChangeArrowheads="1"/>
              </p:cNvSpPr>
              <p:nvPr/>
            </p:nvSpPr>
            <p:spPr bwMode="gray">
              <a:xfrm>
                <a:off x="744" y="1736"/>
                <a:ext cx="3988" cy="115"/>
              </a:xfrm>
              <a:prstGeom prst="roundRect">
                <a:avLst>
                  <a:gd name="adj" fmla="val 50000"/>
                </a:avLst>
              </a:prstGeom>
              <a:grpFill/>
              <a:ln w="9525">
                <a:noFill/>
                <a:round/>
                <a:headEnd/>
                <a:tailEnd/>
              </a:ln>
              <a:effectLst/>
              <a:scene3d>
                <a:camera prst="orthographicFront"/>
                <a:lightRig rig="threePt" dir="t"/>
              </a:scene3d>
              <a:sp3d>
                <a:bevelT/>
              </a:sp3d>
            </p:spPr>
            <p:txBody>
              <a:bodyPr wrap="none" anchor="ctr"/>
              <a:lstStyle/>
              <a:p>
                <a:endParaRPr lang="ru-RU"/>
              </a:p>
            </p:txBody>
          </p:sp>
          <p:sp>
            <p:nvSpPr>
              <p:cNvPr id="69643" name="AutoShape 11"/>
              <p:cNvSpPr>
                <a:spLocks noChangeArrowheads="1"/>
              </p:cNvSpPr>
              <p:nvPr/>
            </p:nvSpPr>
            <p:spPr bwMode="gray">
              <a:xfrm>
                <a:off x="744" y="1407"/>
                <a:ext cx="3988" cy="115"/>
              </a:xfrm>
              <a:prstGeom prst="roundRect">
                <a:avLst>
                  <a:gd name="adj" fmla="val 50000"/>
                </a:avLst>
              </a:prstGeom>
              <a:grpFill/>
              <a:ln w="9525">
                <a:noFill/>
                <a:round/>
                <a:headEnd/>
                <a:tailEnd/>
              </a:ln>
              <a:effectLst/>
              <a:scene3d>
                <a:camera prst="orthographicFront"/>
                <a:lightRig rig="threePt" dir="t"/>
              </a:scene3d>
              <a:sp3d>
                <a:bevelT/>
              </a:sp3d>
            </p:spPr>
            <p:txBody>
              <a:bodyPr wrap="none" anchor="ctr"/>
              <a:lstStyle/>
              <a:p>
                <a:endParaRPr lang="ru-RU"/>
              </a:p>
            </p:txBody>
          </p:sp>
        </p:grpSp>
      </p:grpSp>
      <p:grpSp>
        <p:nvGrpSpPr>
          <p:cNvPr id="6" name="Group 17"/>
          <p:cNvGrpSpPr>
            <a:grpSpLocks/>
          </p:cNvGrpSpPr>
          <p:nvPr/>
        </p:nvGrpSpPr>
        <p:grpSpPr bwMode="auto">
          <a:xfrm>
            <a:off x="1371600" y="1371600"/>
            <a:ext cx="6553200" cy="688975"/>
            <a:chOff x="720" y="1392"/>
            <a:chExt cx="4058" cy="480"/>
          </a:xfrm>
        </p:grpSpPr>
        <p:sp>
          <p:nvSpPr>
            <p:cNvPr id="69650" name="AutoShape 18"/>
            <p:cNvSpPr>
              <a:spLocks noChangeArrowheads="1"/>
            </p:cNvSpPr>
            <p:nvPr/>
          </p:nvSpPr>
          <p:spPr bwMode="lt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a:scene3d>
              <a:camera prst="orthographicFront"/>
              <a:lightRig rig="threePt" dir="t"/>
            </a:scene3d>
            <a:sp3d>
              <a:bevelT/>
            </a:sp3d>
          </p:spPr>
          <p:txBody>
            <a:bodyPr wrap="none" anchor="ctr"/>
            <a:lstStyle/>
            <a:p>
              <a:pPr algn="ctr"/>
              <a:endParaRPr lang="ru-RU"/>
            </a:p>
          </p:txBody>
        </p:sp>
        <p:grpSp>
          <p:nvGrpSpPr>
            <p:cNvPr id="7" name="Group 19"/>
            <p:cNvGrpSpPr>
              <a:grpSpLocks/>
            </p:cNvGrpSpPr>
            <p:nvPr/>
          </p:nvGrpSpPr>
          <p:grpSpPr bwMode="auto">
            <a:xfrm>
              <a:off x="730" y="1407"/>
              <a:ext cx="4043" cy="444"/>
              <a:chOff x="744" y="1407"/>
              <a:chExt cx="3988" cy="444"/>
            </a:xfrm>
          </p:grpSpPr>
          <p:sp>
            <p:nvSpPr>
              <p:cNvPr id="69652" name="AutoShape 20"/>
              <p:cNvSpPr>
                <a:spLocks noChangeArrowheads="1"/>
              </p:cNvSpPr>
              <p:nvPr/>
            </p:nvSpPr>
            <p:spPr bwMode="lt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a:scene3d>
                <a:camera prst="orthographicFront"/>
                <a:lightRig rig="threePt" dir="t"/>
              </a:scene3d>
              <a:sp3d>
                <a:bevelT/>
              </a:sp3d>
            </p:spPr>
            <p:txBody>
              <a:bodyPr wrap="none" anchor="ctr"/>
              <a:lstStyle/>
              <a:p>
                <a:pPr algn="ctr"/>
                <a:endParaRPr lang="ru-RU"/>
              </a:p>
            </p:txBody>
          </p:sp>
          <p:sp>
            <p:nvSpPr>
              <p:cNvPr id="69653" name="AutoShape 21"/>
              <p:cNvSpPr>
                <a:spLocks noChangeArrowheads="1"/>
              </p:cNvSpPr>
              <p:nvPr/>
            </p:nvSpPr>
            <p:spPr bwMode="lt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a:scene3d>
                <a:camera prst="orthographicFront"/>
                <a:lightRig rig="threePt" dir="t"/>
              </a:scene3d>
              <a:sp3d>
                <a:bevelT/>
              </a:sp3d>
            </p:spPr>
            <p:txBody>
              <a:bodyPr wrap="none" anchor="ctr"/>
              <a:lstStyle/>
              <a:p>
                <a:pPr algn="ctr"/>
                <a:endParaRPr lang="ru-RU"/>
              </a:p>
            </p:txBody>
          </p:sp>
        </p:grpSp>
      </p:grpSp>
      <p:sp>
        <p:nvSpPr>
          <p:cNvPr id="69654" name="Text Box 22"/>
          <p:cNvSpPr txBox="1">
            <a:spLocks noChangeArrowheads="1"/>
          </p:cNvSpPr>
          <p:nvPr/>
        </p:nvSpPr>
        <p:spPr bwMode="black">
          <a:xfrm>
            <a:off x="1828800" y="1447800"/>
            <a:ext cx="5943600" cy="461665"/>
          </a:xfrm>
          <a:prstGeom prst="rect">
            <a:avLst/>
          </a:prstGeom>
          <a:noFill/>
          <a:ln w="9525">
            <a:noFill/>
            <a:miter lim="800000"/>
            <a:headEnd/>
            <a:tailEnd/>
          </a:ln>
          <a:effectLst/>
        </p:spPr>
        <p:txBody>
          <a:bodyPr wrap="square">
            <a:spAutoFit/>
          </a:bodyPr>
          <a:lstStyle/>
          <a:p>
            <a:pPr marL="457200" indent="-457200" algn="ctr">
              <a:spcBef>
                <a:spcPct val="50000"/>
              </a:spcBef>
              <a:buClr>
                <a:schemeClr val="tx1"/>
              </a:buClr>
            </a:pPr>
            <a:r>
              <a:rPr lang="ru-RU" sz="2400" b="1" dirty="0" smtClean="0">
                <a:solidFill>
                  <a:srgbClr val="663300"/>
                </a:solidFill>
                <a:hlinkClick r:id="rId2" action="ppaction://hlinksldjump"/>
              </a:rPr>
              <a:t>Требования к оформлению письма </a:t>
            </a:r>
            <a:endParaRPr lang="en-US" sz="2400" b="1" dirty="0">
              <a:solidFill>
                <a:srgbClr val="663300"/>
              </a:solidFill>
            </a:endParaRPr>
          </a:p>
        </p:txBody>
      </p:sp>
      <p:sp>
        <p:nvSpPr>
          <p:cNvPr id="69657" name="Text Box 25"/>
          <p:cNvSpPr txBox="1">
            <a:spLocks noChangeArrowheads="1"/>
          </p:cNvSpPr>
          <p:nvPr/>
        </p:nvSpPr>
        <p:spPr bwMode="black">
          <a:xfrm>
            <a:off x="2667000" y="4191000"/>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en-US" sz="2400" b="1" dirty="0">
                <a:solidFill>
                  <a:srgbClr val="FFFFFF"/>
                </a:solidFill>
              </a:rPr>
              <a:t>Click to add title in here    </a:t>
            </a:r>
          </a:p>
        </p:txBody>
      </p:sp>
      <p:pic>
        <p:nvPicPr>
          <p:cNvPr id="69660" name="Picture 28" descr="1"/>
          <p:cNvPicPr>
            <a:picLocks noChangeAspect="1" noChangeArrowheads="1"/>
          </p:cNvPicPr>
          <p:nvPr/>
        </p:nvPicPr>
        <p:blipFill>
          <a:blip r:embed="rId3" cstate="print">
            <a:lum bright="-6000" contrast="24000"/>
          </a:blip>
          <a:srcRect l="42606" t="64474" r="19473"/>
          <a:stretch>
            <a:fillRect/>
          </a:stretch>
        </p:blipFill>
        <p:spPr bwMode="auto">
          <a:xfrm>
            <a:off x="1143000" y="3200400"/>
            <a:ext cx="792163" cy="949325"/>
          </a:xfrm>
          <a:prstGeom prst="rect">
            <a:avLst/>
          </a:prstGeom>
          <a:noFill/>
        </p:spPr>
      </p:pic>
      <p:pic>
        <p:nvPicPr>
          <p:cNvPr id="69661" name="Picture 29" descr="1"/>
          <p:cNvPicPr>
            <a:picLocks noChangeAspect="1" noChangeArrowheads="1"/>
          </p:cNvPicPr>
          <p:nvPr/>
        </p:nvPicPr>
        <p:blipFill>
          <a:blip r:embed="rId3" cstate="print">
            <a:lum bright="-6000" contrast="24000"/>
          </a:blip>
          <a:srcRect l="42606" t="64474" r="19473"/>
          <a:stretch>
            <a:fillRect/>
          </a:stretch>
        </p:blipFill>
        <p:spPr bwMode="auto">
          <a:xfrm>
            <a:off x="1143000" y="2209800"/>
            <a:ext cx="792163" cy="949325"/>
          </a:xfrm>
          <a:prstGeom prst="rect">
            <a:avLst/>
          </a:prstGeom>
          <a:noFill/>
        </p:spPr>
      </p:pic>
      <p:pic>
        <p:nvPicPr>
          <p:cNvPr id="69662" name="Picture 30" descr="1"/>
          <p:cNvPicPr>
            <a:picLocks noChangeAspect="1" noChangeArrowheads="1"/>
          </p:cNvPicPr>
          <p:nvPr/>
        </p:nvPicPr>
        <p:blipFill>
          <a:blip r:embed="rId3" cstate="print">
            <a:lum bright="-6000" contrast="24000"/>
          </a:blip>
          <a:srcRect l="42606" t="64474" r="19473"/>
          <a:stretch>
            <a:fillRect/>
          </a:stretch>
        </p:blipFill>
        <p:spPr bwMode="auto">
          <a:xfrm>
            <a:off x="1143000" y="1371600"/>
            <a:ext cx="792162" cy="949325"/>
          </a:xfrm>
          <a:prstGeom prst="rect">
            <a:avLst/>
          </a:prstGeom>
          <a:noFill/>
        </p:spPr>
      </p:pic>
      <p:sp>
        <p:nvSpPr>
          <p:cNvPr id="69664" name="Text Box 32"/>
          <p:cNvSpPr txBox="1">
            <a:spLocks noChangeArrowheads="1"/>
          </p:cNvSpPr>
          <p:nvPr/>
        </p:nvSpPr>
        <p:spPr bwMode="gray">
          <a:xfrm>
            <a:off x="1447800" y="1447800"/>
            <a:ext cx="381000" cy="457200"/>
          </a:xfrm>
          <a:prstGeom prst="rect">
            <a:avLst/>
          </a:prstGeom>
          <a:noFill/>
          <a:ln w="9525">
            <a:noFill/>
            <a:miter lim="800000"/>
            <a:headEnd/>
            <a:tailEnd/>
          </a:ln>
          <a:effectLst/>
        </p:spPr>
        <p:txBody>
          <a:bodyPr>
            <a:spAutoFit/>
          </a:bodyPr>
          <a:lstStyle/>
          <a:p>
            <a:pPr algn="ctr">
              <a:spcBef>
                <a:spcPct val="50000"/>
              </a:spcBef>
            </a:pPr>
            <a:r>
              <a:rPr lang="en-US" sz="2400" b="1" dirty="0"/>
              <a:t>1</a:t>
            </a:r>
          </a:p>
        </p:txBody>
      </p:sp>
      <p:sp>
        <p:nvSpPr>
          <p:cNvPr id="69665" name="Text Box 33"/>
          <p:cNvSpPr txBox="1">
            <a:spLocks noChangeArrowheads="1"/>
          </p:cNvSpPr>
          <p:nvPr/>
        </p:nvSpPr>
        <p:spPr bwMode="gray">
          <a:xfrm>
            <a:off x="1447800" y="2286000"/>
            <a:ext cx="381000" cy="457200"/>
          </a:xfrm>
          <a:prstGeom prst="rect">
            <a:avLst/>
          </a:prstGeom>
          <a:noFill/>
          <a:ln w="9525">
            <a:noFill/>
            <a:miter lim="800000"/>
            <a:headEnd/>
            <a:tailEnd/>
          </a:ln>
          <a:effectLst/>
        </p:spPr>
        <p:txBody>
          <a:bodyPr>
            <a:spAutoFit/>
          </a:bodyPr>
          <a:lstStyle/>
          <a:p>
            <a:pPr algn="ctr">
              <a:spcBef>
                <a:spcPct val="50000"/>
              </a:spcBef>
            </a:pPr>
            <a:r>
              <a:rPr lang="en-US" sz="2400" b="1" dirty="0"/>
              <a:t>2</a:t>
            </a:r>
          </a:p>
        </p:txBody>
      </p:sp>
      <p:sp>
        <p:nvSpPr>
          <p:cNvPr id="69666" name="Text Box 34"/>
          <p:cNvSpPr txBox="1">
            <a:spLocks noChangeArrowheads="1"/>
          </p:cNvSpPr>
          <p:nvPr/>
        </p:nvSpPr>
        <p:spPr bwMode="gray">
          <a:xfrm>
            <a:off x="1447800" y="3276600"/>
            <a:ext cx="381000" cy="457200"/>
          </a:xfrm>
          <a:prstGeom prst="rect">
            <a:avLst/>
          </a:prstGeom>
          <a:noFill/>
          <a:ln w="9525">
            <a:noFill/>
            <a:miter lim="800000"/>
            <a:headEnd/>
            <a:tailEnd/>
          </a:ln>
          <a:effectLst/>
        </p:spPr>
        <p:txBody>
          <a:bodyPr>
            <a:spAutoFit/>
          </a:bodyPr>
          <a:lstStyle/>
          <a:p>
            <a:pPr algn="ctr">
              <a:spcBef>
                <a:spcPct val="50000"/>
              </a:spcBef>
            </a:pPr>
            <a:r>
              <a:rPr lang="en-US" sz="2400" b="1" dirty="0"/>
              <a:t>3</a:t>
            </a:r>
          </a:p>
        </p:txBody>
      </p:sp>
      <p:sp>
        <p:nvSpPr>
          <p:cNvPr id="69667" name="Rectangle 35"/>
          <p:cNvSpPr>
            <a:spLocks noGrp="1" noChangeArrowheads="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chemeClr val="accent6">
                    <a:lumMod val="50000"/>
                  </a:schemeClr>
                </a:solidFill>
                <a:effectLst>
                  <a:outerShdw blurRad="76200" dist="50800" dir="5400000" algn="tl" rotWithShape="0">
                    <a:srgbClr val="000000">
                      <a:alpha val="65000"/>
                    </a:srgbClr>
                  </a:outerShdw>
                </a:effectLst>
              </a:rPr>
              <a:t>Contents</a:t>
            </a:r>
          </a:p>
        </p:txBody>
      </p:sp>
      <p:grpSp>
        <p:nvGrpSpPr>
          <p:cNvPr id="8" name="Group 17"/>
          <p:cNvGrpSpPr>
            <a:grpSpLocks/>
          </p:cNvGrpSpPr>
          <p:nvPr/>
        </p:nvGrpSpPr>
        <p:grpSpPr bwMode="auto">
          <a:xfrm>
            <a:off x="1371600" y="4191000"/>
            <a:ext cx="6553200" cy="688975"/>
            <a:chOff x="720" y="1392"/>
            <a:chExt cx="4058" cy="480"/>
          </a:xfrm>
        </p:grpSpPr>
        <p:sp>
          <p:nvSpPr>
            <p:cNvPr id="43" name="AutoShape 18"/>
            <p:cNvSpPr>
              <a:spLocks noChangeArrowheads="1"/>
            </p:cNvSpPr>
            <p:nvPr/>
          </p:nvSpPr>
          <p:spPr bwMode="lt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a:scene3d>
              <a:camera prst="orthographicFront"/>
              <a:lightRig rig="threePt" dir="t"/>
            </a:scene3d>
            <a:sp3d>
              <a:bevelT/>
            </a:sp3d>
          </p:spPr>
          <p:txBody>
            <a:bodyPr wrap="none" anchor="ctr"/>
            <a:lstStyle/>
            <a:p>
              <a:endParaRPr lang="ru-RU"/>
            </a:p>
          </p:txBody>
        </p:sp>
        <p:grpSp>
          <p:nvGrpSpPr>
            <p:cNvPr id="9" name="Group 19"/>
            <p:cNvGrpSpPr>
              <a:grpSpLocks/>
            </p:cNvGrpSpPr>
            <p:nvPr/>
          </p:nvGrpSpPr>
          <p:grpSpPr bwMode="auto">
            <a:xfrm>
              <a:off x="730" y="1407"/>
              <a:ext cx="4043" cy="444"/>
              <a:chOff x="744" y="1407"/>
              <a:chExt cx="3988" cy="444"/>
            </a:xfrm>
          </p:grpSpPr>
          <p:sp>
            <p:nvSpPr>
              <p:cNvPr id="45" name="AutoShape 20"/>
              <p:cNvSpPr>
                <a:spLocks noChangeArrowheads="1"/>
              </p:cNvSpPr>
              <p:nvPr/>
            </p:nvSpPr>
            <p:spPr bwMode="lt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a:scene3d>
                <a:camera prst="orthographicFront"/>
                <a:lightRig rig="threePt" dir="t"/>
              </a:scene3d>
              <a:sp3d>
                <a:bevelT/>
              </a:sp3d>
            </p:spPr>
            <p:txBody>
              <a:bodyPr wrap="none" anchor="ctr"/>
              <a:lstStyle/>
              <a:p>
                <a:endParaRPr lang="ru-RU"/>
              </a:p>
            </p:txBody>
          </p:sp>
          <p:sp>
            <p:nvSpPr>
              <p:cNvPr id="46" name="AutoShape 21"/>
              <p:cNvSpPr>
                <a:spLocks noChangeArrowheads="1"/>
              </p:cNvSpPr>
              <p:nvPr/>
            </p:nvSpPr>
            <p:spPr bwMode="lt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a:scene3d>
                <a:camera prst="orthographicFront"/>
                <a:lightRig rig="threePt" dir="t"/>
              </a:scene3d>
              <a:sp3d>
                <a:bevelT/>
              </a:sp3d>
            </p:spPr>
            <p:txBody>
              <a:bodyPr wrap="none" anchor="ctr"/>
              <a:lstStyle/>
              <a:p>
                <a:endParaRPr lang="ru-RU"/>
              </a:p>
            </p:txBody>
          </p:sp>
        </p:grpSp>
      </p:grpSp>
      <p:sp>
        <p:nvSpPr>
          <p:cNvPr id="47" name="Text Box 31"/>
          <p:cNvSpPr txBox="1">
            <a:spLocks noChangeArrowheads="1"/>
          </p:cNvSpPr>
          <p:nvPr/>
        </p:nvSpPr>
        <p:spPr bwMode="gray">
          <a:xfrm>
            <a:off x="1447800" y="4267200"/>
            <a:ext cx="457200" cy="461665"/>
          </a:xfrm>
          <a:prstGeom prst="rect">
            <a:avLst/>
          </a:prstGeom>
          <a:noFill/>
          <a:ln w="9525">
            <a:noFill/>
            <a:miter lim="800000"/>
            <a:headEnd/>
            <a:tailEnd/>
          </a:ln>
          <a:effectLst/>
        </p:spPr>
        <p:txBody>
          <a:bodyPr wrap="square">
            <a:spAutoFit/>
          </a:bodyPr>
          <a:lstStyle/>
          <a:p>
            <a:pPr algn="ctr">
              <a:spcBef>
                <a:spcPct val="50000"/>
              </a:spcBef>
            </a:pPr>
            <a:r>
              <a:rPr lang="en-US" sz="2400" b="1" dirty="0"/>
              <a:t>4</a:t>
            </a:r>
          </a:p>
        </p:txBody>
      </p:sp>
      <p:pic>
        <p:nvPicPr>
          <p:cNvPr id="53" name="Picture 27" descr="1"/>
          <p:cNvPicPr>
            <a:picLocks noChangeAspect="1" noChangeArrowheads="1"/>
          </p:cNvPicPr>
          <p:nvPr/>
        </p:nvPicPr>
        <p:blipFill>
          <a:blip r:embed="rId3" cstate="print">
            <a:lum bright="-6000" contrast="24000"/>
          </a:blip>
          <a:srcRect l="42606" t="64474" r="19473"/>
          <a:stretch>
            <a:fillRect/>
          </a:stretch>
        </p:blipFill>
        <p:spPr bwMode="auto">
          <a:xfrm>
            <a:off x="1143000" y="4191000"/>
            <a:ext cx="792163" cy="949325"/>
          </a:xfrm>
          <a:prstGeom prst="rect">
            <a:avLst/>
          </a:prstGeom>
          <a:noFill/>
        </p:spPr>
      </p:pic>
      <p:grpSp>
        <p:nvGrpSpPr>
          <p:cNvPr id="10" name="Group 7"/>
          <p:cNvGrpSpPr>
            <a:grpSpLocks/>
          </p:cNvGrpSpPr>
          <p:nvPr/>
        </p:nvGrpSpPr>
        <p:grpSpPr bwMode="auto">
          <a:xfrm>
            <a:off x="1371600" y="5181600"/>
            <a:ext cx="6553200" cy="688975"/>
            <a:chOff x="720" y="1392"/>
            <a:chExt cx="4058" cy="480"/>
          </a:xfrm>
          <a:solidFill>
            <a:schemeClr val="accent6">
              <a:lumMod val="60000"/>
              <a:lumOff val="40000"/>
            </a:schemeClr>
          </a:solidFill>
        </p:grpSpPr>
        <p:sp>
          <p:nvSpPr>
            <p:cNvPr id="37" name="AutoShape 8"/>
            <p:cNvSpPr>
              <a:spLocks noChangeArrowheads="1"/>
            </p:cNvSpPr>
            <p:nvPr/>
          </p:nvSpPr>
          <p:spPr bwMode="gray">
            <a:xfrm>
              <a:off x="720" y="1392"/>
              <a:ext cx="4058" cy="480"/>
            </a:xfrm>
            <a:prstGeom prst="roundRect">
              <a:avLst>
                <a:gd name="adj" fmla="val 17509"/>
              </a:avLst>
            </a:prstGeom>
            <a:grpFill/>
            <a:ln w="9525">
              <a:noFill/>
              <a:round/>
              <a:headEnd/>
              <a:tailEnd/>
            </a:ln>
            <a:effectLst/>
            <a:scene3d>
              <a:camera prst="orthographicFront"/>
              <a:lightRig rig="threePt" dir="t"/>
            </a:scene3d>
            <a:sp3d>
              <a:bevelT/>
            </a:sp3d>
          </p:spPr>
          <p:txBody>
            <a:bodyPr wrap="none" anchor="ctr"/>
            <a:lstStyle/>
            <a:p>
              <a:endParaRPr lang="ru-RU"/>
            </a:p>
          </p:txBody>
        </p:sp>
        <p:grpSp>
          <p:nvGrpSpPr>
            <p:cNvPr id="11" name="Group 9"/>
            <p:cNvGrpSpPr>
              <a:grpSpLocks/>
            </p:cNvGrpSpPr>
            <p:nvPr/>
          </p:nvGrpSpPr>
          <p:grpSpPr bwMode="auto">
            <a:xfrm>
              <a:off x="730" y="1407"/>
              <a:ext cx="4043" cy="444"/>
              <a:chOff x="744" y="1407"/>
              <a:chExt cx="3988" cy="444"/>
            </a:xfrm>
            <a:grpFill/>
          </p:grpSpPr>
          <p:sp>
            <p:nvSpPr>
              <p:cNvPr id="39" name="AutoShape 10"/>
              <p:cNvSpPr>
                <a:spLocks noChangeArrowheads="1"/>
              </p:cNvSpPr>
              <p:nvPr/>
            </p:nvSpPr>
            <p:spPr bwMode="gray">
              <a:xfrm>
                <a:off x="744" y="1736"/>
                <a:ext cx="3988" cy="115"/>
              </a:xfrm>
              <a:prstGeom prst="roundRect">
                <a:avLst>
                  <a:gd name="adj" fmla="val 50000"/>
                </a:avLst>
              </a:prstGeom>
              <a:grpFill/>
              <a:ln w="9525">
                <a:noFill/>
                <a:round/>
                <a:headEnd/>
                <a:tailEnd/>
              </a:ln>
              <a:effectLst/>
              <a:scene3d>
                <a:camera prst="orthographicFront"/>
                <a:lightRig rig="threePt" dir="t"/>
              </a:scene3d>
              <a:sp3d>
                <a:bevelT/>
              </a:sp3d>
            </p:spPr>
            <p:txBody>
              <a:bodyPr wrap="none" anchor="ctr"/>
              <a:lstStyle/>
              <a:p>
                <a:endParaRPr lang="ru-RU"/>
              </a:p>
            </p:txBody>
          </p:sp>
          <p:sp>
            <p:nvSpPr>
              <p:cNvPr id="40" name="AutoShape 11"/>
              <p:cNvSpPr>
                <a:spLocks noChangeArrowheads="1"/>
              </p:cNvSpPr>
              <p:nvPr/>
            </p:nvSpPr>
            <p:spPr bwMode="gray">
              <a:xfrm>
                <a:off x="744" y="1407"/>
                <a:ext cx="3988" cy="115"/>
              </a:xfrm>
              <a:prstGeom prst="roundRect">
                <a:avLst>
                  <a:gd name="adj" fmla="val 50000"/>
                </a:avLst>
              </a:prstGeom>
              <a:grpFill/>
              <a:ln w="9525">
                <a:noFill/>
                <a:round/>
                <a:headEnd/>
                <a:tailEnd/>
              </a:ln>
              <a:effectLst/>
              <a:scene3d>
                <a:camera prst="orthographicFront"/>
                <a:lightRig rig="threePt" dir="t"/>
              </a:scene3d>
              <a:sp3d>
                <a:bevelT/>
              </a:sp3d>
            </p:spPr>
            <p:txBody>
              <a:bodyPr wrap="none" anchor="ctr"/>
              <a:lstStyle/>
              <a:p>
                <a:endParaRPr lang="ru-RU"/>
              </a:p>
            </p:txBody>
          </p:sp>
        </p:grpSp>
      </p:grpSp>
      <p:pic>
        <p:nvPicPr>
          <p:cNvPr id="41" name="Picture 29" descr="1"/>
          <p:cNvPicPr>
            <a:picLocks noChangeAspect="1" noChangeArrowheads="1"/>
          </p:cNvPicPr>
          <p:nvPr/>
        </p:nvPicPr>
        <p:blipFill>
          <a:blip r:embed="rId3" cstate="print">
            <a:lum bright="-6000" contrast="24000"/>
          </a:blip>
          <a:srcRect l="42606" t="64474" r="19473"/>
          <a:stretch>
            <a:fillRect/>
          </a:stretch>
        </p:blipFill>
        <p:spPr bwMode="auto">
          <a:xfrm>
            <a:off x="1143000" y="5181600"/>
            <a:ext cx="792163" cy="949325"/>
          </a:xfrm>
          <a:prstGeom prst="rect">
            <a:avLst/>
          </a:prstGeom>
          <a:noFill/>
        </p:spPr>
      </p:pic>
      <p:sp>
        <p:nvSpPr>
          <p:cNvPr id="48" name="Text Box 33"/>
          <p:cNvSpPr txBox="1">
            <a:spLocks noChangeArrowheads="1"/>
          </p:cNvSpPr>
          <p:nvPr/>
        </p:nvSpPr>
        <p:spPr bwMode="gray">
          <a:xfrm>
            <a:off x="1447800" y="5257800"/>
            <a:ext cx="381000" cy="457200"/>
          </a:xfrm>
          <a:prstGeom prst="rect">
            <a:avLst/>
          </a:prstGeom>
          <a:noFill/>
          <a:ln w="9525">
            <a:noFill/>
            <a:miter lim="800000"/>
            <a:headEnd/>
            <a:tailEnd/>
          </a:ln>
          <a:effectLst/>
        </p:spPr>
        <p:txBody>
          <a:bodyPr>
            <a:spAutoFit/>
          </a:bodyPr>
          <a:lstStyle/>
          <a:p>
            <a:pPr algn="ctr">
              <a:spcBef>
                <a:spcPct val="50000"/>
              </a:spcBef>
            </a:pPr>
            <a:r>
              <a:rPr lang="ru-RU" sz="2400" b="1" dirty="0" smtClean="0"/>
              <a:t>5</a:t>
            </a:r>
            <a:endParaRPr lang="en-US" sz="2400" b="1" dirty="0"/>
          </a:p>
        </p:txBody>
      </p:sp>
      <p:sp>
        <p:nvSpPr>
          <p:cNvPr id="49" name="TextBox 48"/>
          <p:cNvSpPr txBox="1"/>
          <p:nvPr/>
        </p:nvSpPr>
        <p:spPr>
          <a:xfrm>
            <a:off x="2209800" y="5257800"/>
            <a:ext cx="5562600" cy="461665"/>
          </a:xfrm>
          <a:prstGeom prst="rect">
            <a:avLst/>
          </a:prstGeom>
          <a:noFill/>
        </p:spPr>
        <p:txBody>
          <a:bodyPr wrap="square" rtlCol="0">
            <a:spAutoFit/>
          </a:bodyPr>
          <a:lstStyle/>
          <a:p>
            <a:r>
              <a:rPr lang="ru-RU" sz="2400" b="1" dirty="0" smtClean="0">
                <a:hlinkClick r:id="rId4" action="ppaction://hlinksldjump"/>
              </a:rPr>
              <a:t>Использованные ресурсы</a:t>
            </a:r>
            <a:endParaRPr lang="ru-RU" sz="2400" b="1" dirty="0"/>
          </a:p>
        </p:txBody>
      </p:sp>
      <p:sp>
        <p:nvSpPr>
          <p:cNvPr id="50" name="Text Box 24"/>
          <p:cNvSpPr txBox="1">
            <a:spLocks noChangeArrowheads="1"/>
          </p:cNvSpPr>
          <p:nvPr/>
        </p:nvSpPr>
        <p:spPr bwMode="black">
          <a:xfrm>
            <a:off x="2057400" y="4267200"/>
            <a:ext cx="5715000" cy="461665"/>
          </a:xfrm>
          <a:prstGeom prst="rect">
            <a:avLst/>
          </a:prstGeom>
          <a:noFill/>
          <a:ln w="9525">
            <a:noFill/>
            <a:miter lim="800000"/>
            <a:headEnd/>
            <a:tailEnd/>
          </a:ln>
          <a:effectLst/>
        </p:spPr>
        <p:txBody>
          <a:bodyPr wrap="square">
            <a:spAutoFit/>
          </a:bodyPr>
          <a:lstStyle/>
          <a:p>
            <a:pPr marL="457200" indent="-457200" algn="ctr">
              <a:spcBef>
                <a:spcPct val="50000"/>
              </a:spcBef>
              <a:buClr>
                <a:schemeClr val="tx1"/>
              </a:buClr>
            </a:pPr>
            <a:r>
              <a:rPr lang="ru-RU" sz="2400" b="1" dirty="0" smtClean="0">
                <a:solidFill>
                  <a:srgbClr val="FFFFFF"/>
                </a:solidFill>
                <a:hlinkClick r:id="rId5" action="ppaction://hlinksldjump"/>
              </a:rPr>
              <a:t>Рекомендации по структуре письма</a:t>
            </a:r>
            <a:endParaRPr lang="en-US" sz="2400" b="1" dirty="0">
              <a:solidFill>
                <a:srgbClr val="FFFFFF"/>
              </a:solidFill>
            </a:endParaRPr>
          </a:p>
        </p:txBody>
      </p:sp>
      <p:sp>
        <p:nvSpPr>
          <p:cNvPr id="51" name="Text Box 23"/>
          <p:cNvSpPr txBox="1">
            <a:spLocks noChangeArrowheads="1"/>
          </p:cNvSpPr>
          <p:nvPr/>
        </p:nvSpPr>
        <p:spPr bwMode="black">
          <a:xfrm>
            <a:off x="1981200" y="3276600"/>
            <a:ext cx="5562600" cy="461665"/>
          </a:xfrm>
          <a:prstGeom prst="rect">
            <a:avLst/>
          </a:prstGeom>
          <a:noFill/>
          <a:ln w="9525">
            <a:noFill/>
            <a:miter lim="800000"/>
            <a:headEnd/>
            <a:tailEnd/>
          </a:ln>
          <a:effectLst/>
          <a:scene3d>
            <a:camera prst="orthographicFront"/>
            <a:lightRig rig="threePt" dir="t"/>
          </a:scene3d>
          <a:sp3d>
            <a:bevelT/>
          </a:sp3d>
        </p:spPr>
        <p:txBody>
          <a:bodyPr wrap="square">
            <a:spAutoFit/>
          </a:bodyPr>
          <a:lstStyle/>
          <a:p>
            <a:pPr marL="457200" indent="-457200" algn="ctr">
              <a:spcBef>
                <a:spcPct val="50000"/>
              </a:spcBef>
              <a:buClr>
                <a:schemeClr val="tx1"/>
              </a:buClr>
            </a:pPr>
            <a:r>
              <a:rPr lang="ru-RU" sz="2400" b="1" dirty="0" smtClean="0">
                <a:solidFill>
                  <a:srgbClr val="663300"/>
                </a:solidFill>
                <a:hlinkClick r:id="rId6" action="ppaction://hlinksldjump"/>
              </a:rPr>
              <a:t>План письма личного характера</a:t>
            </a:r>
            <a:endParaRPr lang="en-US" sz="2400" b="1" dirty="0">
              <a:solidFill>
                <a:srgbClr val="663300"/>
              </a:solidFill>
            </a:endParaRPr>
          </a:p>
        </p:txBody>
      </p:sp>
      <p:sp>
        <p:nvSpPr>
          <p:cNvPr id="52" name="TextBox 51"/>
          <p:cNvSpPr txBox="1"/>
          <p:nvPr/>
        </p:nvSpPr>
        <p:spPr>
          <a:xfrm>
            <a:off x="2133600" y="2286000"/>
            <a:ext cx="4876800" cy="461665"/>
          </a:xfrm>
          <a:prstGeom prst="rect">
            <a:avLst/>
          </a:prstGeom>
          <a:noFill/>
        </p:spPr>
        <p:txBody>
          <a:bodyPr wrap="square" rtlCol="0">
            <a:spAutoFit/>
          </a:bodyPr>
          <a:lstStyle/>
          <a:p>
            <a:r>
              <a:rPr lang="ru-RU" sz="2400" b="1" dirty="0" smtClean="0">
                <a:solidFill>
                  <a:schemeClr val="accent5">
                    <a:lumMod val="10000"/>
                  </a:schemeClr>
                </a:solidFill>
                <a:latin typeface="+mj-lt"/>
                <a:cs typeface="Times New Roman" pitchFamily="18" charset="0"/>
                <a:hlinkClick r:id="rId2" action="ppaction://hlinksldjump"/>
              </a:rPr>
              <a:t>Оценивание личного письма</a:t>
            </a:r>
            <a:endParaRPr lang="ru-RU" sz="2400" dirty="0">
              <a:latin typeface="+mj-lt"/>
            </a:endParaRPr>
          </a:p>
        </p:txBody>
      </p:sp>
      <p:sp>
        <p:nvSpPr>
          <p:cNvPr id="44" name="Прямоугольник 43"/>
          <p:cNvSpPr/>
          <p:nvPr/>
        </p:nvSpPr>
        <p:spPr>
          <a:xfrm>
            <a:off x="2556067" y="2895600"/>
            <a:ext cx="4911533" cy="995065"/>
          </a:xfrm>
          <a:prstGeom prst="rect">
            <a:avLst/>
          </a:prstGeom>
          <a:noFill/>
        </p:spPr>
        <p:txBody>
          <a:bodyPr wrap="none" lIns="91440" tIns="45720" rIns="91440" bIns="45720">
            <a:prstTxWarp prst="textChevronInverted">
              <a:avLst/>
            </a:prstTxWarp>
            <a:spAutoFit/>
          </a:bodyPr>
          <a:lstStyle/>
          <a:p>
            <a:pPr algn="ctr"/>
            <a:endParaRPr lang="ru-RU"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00B0F0"/>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914400" y="381000"/>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200" b="1" spc="50" dirty="0" smtClean="0">
                <a:ln w="11430"/>
                <a:solidFill>
                  <a:srgbClr val="663300"/>
                </a:solidFill>
                <a:effectLst>
                  <a:outerShdw blurRad="76200" dist="50800" dir="5400000" algn="tl" rotWithShape="0">
                    <a:srgbClr val="000000">
                      <a:alpha val="65000"/>
                    </a:srgbClr>
                  </a:outerShdw>
                </a:effectLst>
              </a:rPr>
              <a:t>Рекомендации по структуре письма</a:t>
            </a:r>
            <a:endParaRPr lang="ru-RU" sz="3200" b="1" spc="50" dirty="0">
              <a:ln w="11430"/>
              <a:solidFill>
                <a:srgbClr val="663300"/>
              </a:solidFill>
              <a:effectLst>
                <a:outerShdw blurRad="76200" dist="50800" dir="5400000" algn="tl" rotWithShape="0">
                  <a:srgbClr val="000000">
                    <a:alpha val="65000"/>
                  </a:srgbClr>
                </a:outerShdw>
              </a:effectLst>
            </a:endParaRPr>
          </a:p>
        </p:txBody>
      </p:sp>
      <p:sp>
        <p:nvSpPr>
          <p:cNvPr id="6" name="AutoShape 3"/>
          <p:cNvSpPr>
            <a:spLocks noChangeArrowheads="1"/>
          </p:cNvSpPr>
          <p:nvPr/>
        </p:nvSpPr>
        <p:spPr bwMode="ltGray">
          <a:xfrm>
            <a:off x="1676400" y="1524000"/>
            <a:ext cx="7038975" cy="2057400"/>
          </a:xfrm>
          <a:prstGeom prst="roundRect">
            <a:avLst>
              <a:gd name="adj" fmla="val 16449"/>
            </a:avLst>
          </a:prstGeom>
          <a:gradFill rotWithShape="1">
            <a:gsLst>
              <a:gs pos="0">
                <a:srgbClr val="C0C0C0">
                  <a:gamma/>
                  <a:tint val="91765"/>
                  <a:invGamma/>
                </a:srgbClr>
              </a:gs>
              <a:gs pos="50000">
                <a:srgbClr val="C0C0C0">
                  <a:alpha val="30000"/>
                </a:srgbClr>
              </a:gs>
              <a:gs pos="100000">
                <a:srgbClr val="C0C0C0">
                  <a:gamma/>
                  <a:tint val="91765"/>
                  <a:invGamma/>
                </a:srgbClr>
              </a:gs>
            </a:gsLst>
            <a:lin ang="5400000" scaled="1"/>
          </a:gradFill>
          <a:ln w="9525" algn="ctr">
            <a:solidFill>
              <a:srgbClr val="663300"/>
            </a:solidFill>
            <a:round/>
            <a:headEnd/>
            <a:tailEnd/>
          </a:ln>
          <a:effectLst/>
          <a:scene3d>
            <a:camera prst="orthographicFront"/>
            <a:lightRig rig="threePt" dir="t"/>
          </a:scene3d>
          <a:sp3d>
            <a:bevelT/>
          </a:sp3d>
        </p:spPr>
        <p:txBody>
          <a:bodyPr wrap="none" anchor="ctr"/>
          <a:lstStyle/>
          <a:p>
            <a:endParaRPr lang="ru-RU" dirty="0"/>
          </a:p>
        </p:txBody>
      </p:sp>
      <p:sp>
        <p:nvSpPr>
          <p:cNvPr id="7" name="AutoShape 8"/>
          <p:cNvSpPr>
            <a:spLocks noChangeArrowheads="1"/>
          </p:cNvSpPr>
          <p:nvPr/>
        </p:nvSpPr>
        <p:spPr bwMode="ltGray">
          <a:xfrm>
            <a:off x="685800" y="1219200"/>
            <a:ext cx="1806575" cy="930275"/>
          </a:xfrm>
          <a:prstGeom prst="roundRect">
            <a:avLst>
              <a:gd name="adj" fmla="val 16667"/>
            </a:avLst>
          </a:prstGeom>
          <a:gradFill flip="none" rotWithShape="1">
            <a:gsLst>
              <a:gs pos="0">
                <a:schemeClr val="accent1"/>
              </a:gs>
              <a:gs pos="100000">
                <a:schemeClr val="accent1">
                  <a:gamma/>
                  <a:shade val="78824"/>
                  <a:invGamma/>
                </a:schemeClr>
              </a:gs>
            </a:gsLst>
            <a:path path="circle">
              <a:fillToRect l="100000" t="100000"/>
            </a:path>
            <a:tileRect r="-100000" b="-100000"/>
          </a:gradFill>
          <a:ln w="38100" algn="ctr">
            <a:solidFill>
              <a:srgbClr val="F8F8F8">
                <a:alpha val="70000"/>
              </a:srgbClr>
            </a:solidFill>
            <a:round/>
            <a:headEnd/>
            <a:tailEnd/>
          </a:ln>
          <a:effectLst/>
          <a:scene3d>
            <a:camera prst="orthographicFront"/>
            <a:lightRig rig="threePt" dir="t"/>
          </a:scene3d>
          <a:sp3d>
            <a:bevelT/>
          </a:sp3d>
        </p:spPr>
        <p:txBody>
          <a:bodyPr wrap="none" anchor="ctr"/>
          <a:lstStyle/>
          <a:p>
            <a:endParaRPr lang="ru-RU"/>
          </a:p>
        </p:txBody>
      </p:sp>
      <p:sp>
        <p:nvSpPr>
          <p:cNvPr id="8" name="TextBox 7"/>
          <p:cNvSpPr txBox="1"/>
          <p:nvPr/>
        </p:nvSpPr>
        <p:spPr>
          <a:xfrm>
            <a:off x="2514600" y="1524000"/>
            <a:ext cx="6172200" cy="2215991"/>
          </a:xfrm>
          <a:prstGeom prst="rect">
            <a:avLst/>
          </a:prstGeom>
          <a:noFill/>
        </p:spPr>
        <p:txBody>
          <a:bodyPr wrap="square" rtlCol="0">
            <a:spAutoFit/>
          </a:bodyPr>
          <a:lstStyle/>
          <a:p>
            <a:pPr lvl="0"/>
            <a:r>
              <a:rPr lang="ru-RU" sz="2000" b="1" dirty="0" smtClean="0">
                <a:solidFill>
                  <a:schemeClr val="accent5">
                    <a:lumMod val="10000"/>
                  </a:schemeClr>
                </a:solidFill>
                <a:latin typeface="Times New Roman" pitchFamily="18" charset="0"/>
                <a:cs typeface="Times New Roman" pitchFamily="18" charset="0"/>
              </a:rPr>
              <a:t>Адрес отправителя (т.е. ваш) пишется в правом верхнем углу страницы.</a:t>
            </a:r>
            <a:endParaRPr lang="ru-RU" sz="2000" dirty="0" smtClean="0">
              <a:solidFill>
                <a:schemeClr val="accent5">
                  <a:lumMod val="10000"/>
                </a:schemeClr>
              </a:solidFill>
              <a:latin typeface="Times New Roman" pitchFamily="18" charset="0"/>
              <a:cs typeface="Times New Roman" pitchFamily="18" charset="0"/>
            </a:endParaRPr>
          </a:p>
          <a:p>
            <a:r>
              <a:rPr lang="ru-RU" sz="2000" b="1" dirty="0" smtClean="0">
                <a:solidFill>
                  <a:schemeClr val="accent5">
                    <a:lumMod val="10000"/>
                  </a:schemeClr>
                </a:solidFill>
                <a:latin typeface="Times New Roman" pitchFamily="18" charset="0"/>
                <a:cs typeface="Times New Roman" pitchFamily="18" charset="0"/>
              </a:rPr>
              <a:t>Необязательно писать полный адрес, достаточно указать название города или страны- </a:t>
            </a:r>
            <a:endParaRPr lang="ru-RU" sz="2000" dirty="0" smtClean="0">
              <a:solidFill>
                <a:schemeClr val="accent5">
                  <a:lumMod val="10000"/>
                </a:schemeClr>
              </a:solidFill>
              <a:latin typeface="Times New Roman" pitchFamily="18" charset="0"/>
              <a:cs typeface="Times New Roman" pitchFamily="18" charset="0"/>
            </a:endParaRPr>
          </a:p>
          <a:p>
            <a:pPr algn="r"/>
            <a:r>
              <a:rPr lang="en-US" sz="2000" b="1" i="1" dirty="0" smtClean="0">
                <a:solidFill>
                  <a:srgbClr val="C00000"/>
                </a:solidFill>
                <a:latin typeface="Times New Roman" pitchFamily="18" charset="0"/>
                <a:cs typeface="Times New Roman" pitchFamily="18" charset="0"/>
              </a:rPr>
              <a:t>St</a:t>
            </a:r>
            <a:r>
              <a:rPr lang="ru-RU" sz="2000" b="1" i="1" dirty="0" smtClean="0">
                <a:solidFill>
                  <a:srgbClr val="C00000"/>
                </a:solidFill>
                <a:latin typeface="Times New Roman" pitchFamily="18" charset="0"/>
                <a:cs typeface="Times New Roman" pitchFamily="18" charset="0"/>
              </a:rPr>
              <a:t>.</a:t>
            </a:r>
            <a:r>
              <a:rPr lang="en-US" sz="2000" b="1" i="1" dirty="0" smtClean="0">
                <a:solidFill>
                  <a:srgbClr val="C00000"/>
                </a:solidFill>
                <a:latin typeface="Times New Roman" pitchFamily="18" charset="0"/>
                <a:cs typeface="Times New Roman" pitchFamily="18" charset="0"/>
              </a:rPr>
              <a:t>Petersburg</a:t>
            </a:r>
            <a:endParaRPr lang="ru-RU" sz="2000" b="1" i="1" dirty="0" smtClean="0">
              <a:solidFill>
                <a:srgbClr val="C00000"/>
              </a:solidFill>
              <a:latin typeface="Times New Roman" pitchFamily="18" charset="0"/>
              <a:cs typeface="Times New Roman" pitchFamily="18" charset="0"/>
            </a:endParaRPr>
          </a:p>
          <a:p>
            <a:pPr algn="r"/>
            <a:r>
              <a:rPr lang="en-US" sz="2000" b="1" i="1" dirty="0" smtClean="0">
                <a:solidFill>
                  <a:srgbClr val="C00000"/>
                </a:solidFill>
                <a:latin typeface="Times New Roman" pitchFamily="18" charset="0"/>
                <a:cs typeface="Times New Roman" pitchFamily="18" charset="0"/>
              </a:rPr>
              <a:t>Russia</a:t>
            </a:r>
            <a:endParaRPr lang="ru-RU" sz="2000" b="1" i="1" dirty="0" smtClean="0">
              <a:solidFill>
                <a:srgbClr val="C00000"/>
              </a:solidFill>
              <a:latin typeface="Times New Roman" pitchFamily="18" charset="0"/>
              <a:cs typeface="Times New Roman" pitchFamily="18" charset="0"/>
            </a:endParaRPr>
          </a:p>
          <a:p>
            <a:endParaRPr lang="ru-RU" dirty="0"/>
          </a:p>
        </p:txBody>
      </p:sp>
      <p:sp>
        <p:nvSpPr>
          <p:cNvPr id="9" name="TextBox 8"/>
          <p:cNvSpPr txBox="1"/>
          <p:nvPr/>
        </p:nvSpPr>
        <p:spPr>
          <a:xfrm>
            <a:off x="914400" y="1143000"/>
            <a:ext cx="1219200" cy="1107996"/>
          </a:xfrm>
          <a:prstGeom prst="rect">
            <a:avLst/>
          </a:prstGeom>
          <a:noFill/>
        </p:spPr>
        <p:txBody>
          <a:bodyPr wrap="square" rtlCol="0">
            <a:spAutoFit/>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Your address</a:t>
            </a:r>
            <a:endParaRPr lang="ru-RU"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a:p>
            <a:pPr algn="ctr"/>
            <a:endParaRPr lang="ru-RU" dirty="0"/>
          </a:p>
        </p:txBody>
      </p:sp>
      <p:sp>
        <p:nvSpPr>
          <p:cNvPr id="10" name="AutoShape 4"/>
          <p:cNvSpPr>
            <a:spLocks noChangeArrowheads="1"/>
          </p:cNvSpPr>
          <p:nvPr/>
        </p:nvSpPr>
        <p:spPr bwMode="ltGray">
          <a:xfrm>
            <a:off x="1752600" y="4114800"/>
            <a:ext cx="7010400" cy="1981200"/>
          </a:xfrm>
          <a:prstGeom prst="roundRect">
            <a:avLst>
              <a:gd name="adj" fmla="val 16227"/>
            </a:avLst>
          </a:prstGeom>
          <a:gradFill rotWithShape="1">
            <a:gsLst>
              <a:gs pos="0">
                <a:srgbClr val="C0C0C0">
                  <a:gamma/>
                  <a:tint val="91765"/>
                  <a:invGamma/>
                </a:srgbClr>
              </a:gs>
              <a:gs pos="50000">
                <a:srgbClr val="C0C0C0">
                  <a:alpha val="30000"/>
                </a:srgbClr>
              </a:gs>
              <a:gs pos="100000">
                <a:srgbClr val="C0C0C0">
                  <a:gamma/>
                  <a:tint val="91765"/>
                  <a:invGamma/>
                </a:srgbClr>
              </a:gs>
            </a:gsLst>
            <a:lin ang="5400000" scaled="1"/>
          </a:gradFill>
          <a:ln w="12700" algn="ctr">
            <a:solidFill>
              <a:srgbClr val="663300"/>
            </a:solidFill>
            <a:round/>
            <a:headEnd/>
            <a:tailEnd/>
          </a:ln>
          <a:effectLst/>
          <a:scene3d>
            <a:camera prst="orthographicFront"/>
            <a:lightRig rig="threePt" dir="t"/>
          </a:scene3d>
          <a:sp3d>
            <a:bevelT/>
          </a:sp3d>
        </p:spPr>
        <p:txBody>
          <a:bodyPr wrap="none" anchor="ctr"/>
          <a:lstStyle/>
          <a:p>
            <a:endParaRPr lang="ru-RU"/>
          </a:p>
        </p:txBody>
      </p:sp>
      <p:sp>
        <p:nvSpPr>
          <p:cNvPr id="11" name="AutoShape 12"/>
          <p:cNvSpPr>
            <a:spLocks noChangeArrowheads="1"/>
          </p:cNvSpPr>
          <p:nvPr/>
        </p:nvSpPr>
        <p:spPr bwMode="gray">
          <a:xfrm>
            <a:off x="609600" y="3962400"/>
            <a:ext cx="1806575" cy="930275"/>
          </a:xfrm>
          <a:prstGeom prst="roundRect">
            <a:avLst>
              <a:gd name="adj" fmla="val 16667"/>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r="100000" b="100000"/>
            </a:path>
            <a:tileRect l="-100000" t="-100000"/>
          </a:gradFill>
          <a:ln w="38100" algn="ctr">
            <a:solidFill>
              <a:srgbClr val="F8F8F8">
                <a:alpha val="70000"/>
              </a:srgbClr>
            </a:solidFill>
            <a:round/>
            <a:headEnd/>
            <a:tailEnd/>
          </a:ln>
          <a:effectLst/>
          <a:scene3d>
            <a:camera prst="orthographicFront"/>
            <a:lightRig rig="threePt" dir="t"/>
          </a:scene3d>
          <a:sp3d>
            <a:bevelT/>
          </a:sp3d>
        </p:spPr>
        <p:txBody>
          <a:bodyPr wrap="none" anchor="ctr"/>
          <a:lstStyle/>
          <a:p>
            <a:endParaRPr lang="ru-RU"/>
          </a:p>
        </p:txBody>
      </p:sp>
      <p:sp>
        <p:nvSpPr>
          <p:cNvPr id="12" name="TextBox 11"/>
          <p:cNvSpPr txBox="1"/>
          <p:nvPr/>
        </p:nvSpPr>
        <p:spPr>
          <a:xfrm>
            <a:off x="457200" y="4114800"/>
            <a:ext cx="19812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Date</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2819400" y="4334232"/>
            <a:ext cx="5715000" cy="2523768"/>
          </a:xfrm>
          <a:prstGeom prst="rect">
            <a:avLst/>
          </a:prstGeom>
          <a:noFill/>
        </p:spPr>
        <p:txBody>
          <a:bodyPr wrap="square" rtlCol="0">
            <a:spAutoFit/>
          </a:bodyPr>
          <a:lstStyle/>
          <a:p>
            <a:pPr lvl="0"/>
            <a:r>
              <a:rPr lang="ru-RU" sz="2000" b="1" dirty="0" smtClean="0">
                <a:solidFill>
                  <a:schemeClr val="accent5">
                    <a:lumMod val="10000"/>
                  </a:schemeClr>
                </a:solidFill>
                <a:latin typeface="Times New Roman" pitchFamily="18" charset="0"/>
                <a:cs typeface="Times New Roman" pitchFamily="18" charset="0"/>
              </a:rPr>
              <a:t>Под адресом  (через одну строку) стоит дата.</a:t>
            </a:r>
          </a:p>
          <a:p>
            <a:pPr lvl="0" hangingPunct="0"/>
            <a:r>
              <a:rPr lang="ru-RU" sz="2000" b="1" dirty="0" smtClean="0">
                <a:solidFill>
                  <a:schemeClr val="accent5">
                    <a:lumMod val="10000"/>
                  </a:schemeClr>
                </a:solidFill>
                <a:latin typeface="Times New Roman" pitchFamily="18" charset="0"/>
                <a:cs typeface="Times New Roman" pitchFamily="18" charset="0"/>
              </a:rPr>
              <a:t>Можно писать цифрами или буквами.</a:t>
            </a:r>
          </a:p>
          <a:p>
            <a:pPr lvl="0" hangingPunct="0"/>
            <a:r>
              <a:rPr lang="ru-RU" sz="2000" b="1" dirty="0" smtClean="0">
                <a:solidFill>
                  <a:schemeClr val="accent5">
                    <a:lumMod val="10000"/>
                  </a:schemeClr>
                </a:solidFill>
                <a:latin typeface="Times New Roman" pitchFamily="18" charset="0"/>
                <a:cs typeface="Times New Roman" pitchFamily="18" charset="0"/>
              </a:rPr>
              <a:t>Названия месяцев пишут с заглавной буквы-</a:t>
            </a:r>
          </a:p>
          <a:p>
            <a:pPr algn="r"/>
            <a:r>
              <a:rPr lang="en-US" sz="2000" b="1" i="1" dirty="0" smtClean="0">
                <a:solidFill>
                  <a:srgbClr val="C00000"/>
                </a:solidFill>
                <a:latin typeface="Times New Roman" pitchFamily="18" charset="0"/>
                <a:cs typeface="Times New Roman" pitchFamily="18" charset="0"/>
              </a:rPr>
              <a:t>Saturday,  March 1</a:t>
            </a:r>
            <a:r>
              <a:rPr lang="en-US" sz="2000" b="1" i="1" baseline="30000" dirty="0" smtClean="0">
                <a:solidFill>
                  <a:srgbClr val="C00000"/>
                </a:solidFill>
                <a:latin typeface="Times New Roman" pitchFamily="18" charset="0"/>
                <a:cs typeface="Times New Roman" pitchFamily="18" charset="0"/>
              </a:rPr>
              <a:t>st</a:t>
            </a:r>
            <a:r>
              <a:rPr lang="en-US" sz="2000" b="1" i="1" dirty="0" smtClean="0">
                <a:solidFill>
                  <a:srgbClr val="C00000"/>
                </a:solidFill>
                <a:latin typeface="Times New Roman" pitchFamily="18" charset="0"/>
                <a:cs typeface="Times New Roman" pitchFamily="18" charset="0"/>
              </a:rPr>
              <a:t>, </a:t>
            </a:r>
            <a:r>
              <a:rPr lang="ru-RU" sz="2000" b="1" i="1" dirty="0" smtClean="0">
                <a:solidFill>
                  <a:srgbClr val="C00000"/>
                </a:solidFill>
                <a:latin typeface="Times New Roman" pitchFamily="18" charset="0"/>
                <a:cs typeface="Times New Roman" pitchFamily="18" charset="0"/>
              </a:rPr>
              <a:t>2011</a:t>
            </a:r>
          </a:p>
          <a:p>
            <a:pPr algn="r"/>
            <a:r>
              <a:rPr lang="en-US" sz="2000" b="1" i="1" dirty="0" smtClean="0">
                <a:solidFill>
                  <a:srgbClr val="C00000"/>
                </a:solidFill>
                <a:latin typeface="Times New Roman" pitchFamily="18" charset="0"/>
                <a:cs typeface="Times New Roman" pitchFamily="18" charset="0"/>
              </a:rPr>
              <a:t>September</a:t>
            </a:r>
            <a:r>
              <a:rPr lang="ru-RU" sz="2000" b="1" i="1" dirty="0" smtClean="0">
                <a:solidFill>
                  <a:srgbClr val="C00000"/>
                </a:solidFill>
                <a:latin typeface="Times New Roman" pitchFamily="18" charset="0"/>
                <a:cs typeface="Times New Roman" pitchFamily="18" charset="0"/>
              </a:rPr>
              <a:t> 9, 2011</a:t>
            </a:r>
          </a:p>
          <a:p>
            <a:r>
              <a:rPr lang="ru-RU" sz="2000" dirty="0" smtClean="0"/>
              <a:t> </a:t>
            </a:r>
          </a:p>
          <a:p>
            <a:pPr lvl="0" algn="r" hangingPunct="0"/>
            <a:endParaRPr lang="ru-RU" sz="20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ltGray">
          <a:xfrm>
            <a:off x="1676400" y="1219200"/>
            <a:ext cx="7038975" cy="2057400"/>
          </a:xfrm>
          <a:prstGeom prst="roundRect">
            <a:avLst>
              <a:gd name="adj" fmla="val 16449"/>
            </a:avLst>
          </a:prstGeom>
          <a:gradFill rotWithShape="1">
            <a:gsLst>
              <a:gs pos="0">
                <a:srgbClr val="C0C0C0">
                  <a:gamma/>
                  <a:tint val="91765"/>
                  <a:invGamma/>
                </a:srgbClr>
              </a:gs>
              <a:gs pos="50000">
                <a:srgbClr val="C0C0C0">
                  <a:alpha val="30000"/>
                </a:srgbClr>
              </a:gs>
              <a:gs pos="100000">
                <a:srgbClr val="C0C0C0">
                  <a:gamma/>
                  <a:tint val="91765"/>
                  <a:invGamma/>
                </a:srgbClr>
              </a:gs>
            </a:gsLst>
            <a:lin ang="5400000" scaled="1"/>
          </a:gradFill>
          <a:ln w="9525" algn="ctr">
            <a:solidFill>
              <a:srgbClr val="663300"/>
            </a:solidFill>
            <a:round/>
            <a:headEnd/>
            <a:tailEnd/>
          </a:ln>
          <a:effectLst/>
          <a:scene3d>
            <a:camera prst="orthographicFront"/>
            <a:lightRig rig="threePt" dir="t"/>
          </a:scene3d>
          <a:sp3d>
            <a:bevelT/>
          </a:sp3d>
        </p:spPr>
        <p:txBody>
          <a:bodyPr wrap="none" anchor="ctr"/>
          <a:lstStyle/>
          <a:p>
            <a:endParaRPr lang="ru-RU" dirty="0"/>
          </a:p>
        </p:txBody>
      </p:sp>
      <p:sp>
        <p:nvSpPr>
          <p:cNvPr id="6" name="AutoShape 8"/>
          <p:cNvSpPr>
            <a:spLocks noChangeArrowheads="1"/>
          </p:cNvSpPr>
          <p:nvPr/>
        </p:nvSpPr>
        <p:spPr bwMode="ltGray">
          <a:xfrm>
            <a:off x="914400" y="914400"/>
            <a:ext cx="1806575" cy="930275"/>
          </a:xfrm>
          <a:prstGeom prst="roundRect">
            <a:avLst>
              <a:gd name="adj" fmla="val 16667"/>
            </a:avLst>
          </a:prstGeom>
          <a:gradFill flip="none" rotWithShape="1">
            <a:gsLst>
              <a:gs pos="0">
                <a:schemeClr val="accent1"/>
              </a:gs>
              <a:gs pos="100000">
                <a:schemeClr val="accent1">
                  <a:gamma/>
                  <a:shade val="78824"/>
                  <a:invGamma/>
                </a:schemeClr>
              </a:gs>
            </a:gsLst>
            <a:path path="circle">
              <a:fillToRect l="100000" b="100000"/>
            </a:path>
            <a:tileRect t="-100000" r="-100000"/>
          </a:gradFill>
          <a:ln w="38100" algn="ctr">
            <a:solidFill>
              <a:srgbClr val="F8F8F8">
                <a:alpha val="70000"/>
              </a:srgbClr>
            </a:solidFill>
            <a:round/>
            <a:headEnd/>
            <a:tailEnd/>
          </a:ln>
          <a:effectLst/>
          <a:scene3d>
            <a:camera prst="orthographicFront"/>
            <a:lightRig rig="threePt" dir="t"/>
          </a:scene3d>
          <a:sp3d>
            <a:bevelT/>
          </a:sp3d>
        </p:spPr>
        <p:txBody>
          <a:bodyPr wrap="none" anchor="ctr"/>
          <a:lstStyle/>
          <a:p>
            <a:endParaRPr lang="ru-RU"/>
          </a:p>
        </p:txBody>
      </p:sp>
      <p:sp>
        <p:nvSpPr>
          <p:cNvPr id="7" name="TextBox 6"/>
          <p:cNvSpPr txBox="1"/>
          <p:nvPr/>
        </p:nvSpPr>
        <p:spPr>
          <a:xfrm>
            <a:off x="914400" y="1066800"/>
            <a:ext cx="17526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Greeting</a:t>
            </a:r>
            <a:endParaRPr lang="ru-RU"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8" name="AutoShape 4"/>
          <p:cNvSpPr>
            <a:spLocks noChangeArrowheads="1"/>
          </p:cNvSpPr>
          <p:nvPr/>
        </p:nvSpPr>
        <p:spPr bwMode="ltGray">
          <a:xfrm>
            <a:off x="1752600" y="4114800"/>
            <a:ext cx="7010400" cy="2438400"/>
          </a:xfrm>
          <a:prstGeom prst="roundRect">
            <a:avLst>
              <a:gd name="adj" fmla="val 16227"/>
            </a:avLst>
          </a:prstGeom>
          <a:gradFill rotWithShape="1">
            <a:gsLst>
              <a:gs pos="0">
                <a:srgbClr val="C0C0C0">
                  <a:gamma/>
                  <a:tint val="91765"/>
                  <a:invGamma/>
                </a:srgbClr>
              </a:gs>
              <a:gs pos="50000">
                <a:srgbClr val="C0C0C0">
                  <a:alpha val="30000"/>
                </a:srgbClr>
              </a:gs>
              <a:gs pos="100000">
                <a:srgbClr val="C0C0C0">
                  <a:gamma/>
                  <a:tint val="91765"/>
                  <a:invGamma/>
                </a:srgbClr>
              </a:gs>
            </a:gsLst>
            <a:lin ang="5400000" scaled="1"/>
          </a:gradFill>
          <a:ln w="12700" algn="ctr">
            <a:solidFill>
              <a:srgbClr val="663300"/>
            </a:solidFill>
            <a:round/>
            <a:headEnd/>
            <a:tailEnd/>
          </a:ln>
          <a:effectLst/>
          <a:scene3d>
            <a:camera prst="orthographicFront"/>
            <a:lightRig rig="threePt" dir="t"/>
          </a:scene3d>
          <a:sp3d>
            <a:bevelT/>
          </a:sp3d>
        </p:spPr>
        <p:txBody>
          <a:bodyPr wrap="none" anchor="ctr"/>
          <a:lstStyle/>
          <a:p>
            <a:endParaRPr lang="ru-RU"/>
          </a:p>
        </p:txBody>
      </p:sp>
      <p:sp>
        <p:nvSpPr>
          <p:cNvPr id="9" name="AutoShape 12"/>
          <p:cNvSpPr>
            <a:spLocks noChangeArrowheads="1"/>
          </p:cNvSpPr>
          <p:nvPr/>
        </p:nvSpPr>
        <p:spPr bwMode="gray">
          <a:xfrm>
            <a:off x="990600" y="3810000"/>
            <a:ext cx="1806575" cy="930275"/>
          </a:xfrm>
          <a:prstGeom prst="roundRect">
            <a:avLst>
              <a:gd name="adj" fmla="val 16667"/>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2700000" scaled="1"/>
            <a:tileRect/>
          </a:gradFill>
          <a:ln w="38100" algn="ctr">
            <a:solidFill>
              <a:srgbClr val="F8F8F8">
                <a:alpha val="70000"/>
              </a:srgbClr>
            </a:solidFill>
            <a:round/>
            <a:headEnd/>
            <a:tailEnd/>
          </a:ln>
          <a:effectLst/>
          <a:scene3d>
            <a:camera prst="orthographicFront"/>
            <a:lightRig rig="threePt" dir="t"/>
          </a:scene3d>
          <a:sp3d>
            <a:bevelT/>
          </a:sp3d>
        </p:spPr>
        <p:txBody>
          <a:bodyPr wrap="none" anchor="ctr"/>
          <a:lstStyle/>
          <a:p>
            <a:endParaRPr lang="ru-RU"/>
          </a:p>
        </p:txBody>
      </p:sp>
      <p:sp>
        <p:nvSpPr>
          <p:cNvPr id="10" name="TextBox 9"/>
          <p:cNvSpPr txBox="1"/>
          <p:nvPr/>
        </p:nvSpPr>
        <p:spPr>
          <a:xfrm>
            <a:off x="-381000" y="4038600"/>
            <a:ext cx="45720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Introduction</a:t>
            </a:r>
            <a:endParaRPr lang="ru-RU"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11" name="TextBox 10"/>
          <p:cNvSpPr txBox="1"/>
          <p:nvPr/>
        </p:nvSpPr>
        <p:spPr>
          <a:xfrm>
            <a:off x="2743200" y="1447800"/>
            <a:ext cx="5562600" cy="1938992"/>
          </a:xfrm>
          <a:prstGeom prst="rect">
            <a:avLst/>
          </a:prstGeom>
          <a:noFill/>
        </p:spPr>
        <p:txBody>
          <a:bodyPr wrap="square" rtlCol="0">
            <a:spAutoFit/>
          </a:bodyPr>
          <a:lstStyle/>
          <a:p>
            <a:r>
              <a:rPr lang="ru-RU" sz="2000" b="1" dirty="0" smtClean="0">
                <a:solidFill>
                  <a:schemeClr val="accent5">
                    <a:lumMod val="10000"/>
                  </a:schemeClr>
                </a:solidFill>
                <a:latin typeface="Times New Roman" pitchFamily="18" charset="0"/>
                <a:cs typeface="Times New Roman" pitchFamily="18" charset="0"/>
              </a:rPr>
              <a:t>Письмо начинается с обращения, после которого ставят запятую. (с новой строки, пропустив строку) </a:t>
            </a:r>
            <a:r>
              <a:rPr lang="ru-RU" sz="2000" dirty="0" smtClean="0">
                <a:solidFill>
                  <a:schemeClr val="accent5">
                    <a:lumMod val="10000"/>
                  </a:schemeClr>
                </a:solidFill>
                <a:latin typeface="Times New Roman" pitchFamily="18" charset="0"/>
                <a:cs typeface="Times New Roman" pitchFamily="18" charset="0"/>
              </a:rPr>
              <a:t>-</a:t>
            </a:r>
            <a:r>
              <a:rPr lang="ru-RU" sz="2000" b="1" dirty="0" smtClean="0">
                <a:solidFill>
                  <a:schemeClr val="accent5">
                    <a:lumMod val="10000"/>
                  </a:schemeClr>
                </a:solidFill>
                <a:latin typeface="Times New Roman" pitchFamily="18" charset="0"/>
                <a:cs typeface="Times New Roman" pitchFamily="18" charset="0"/>
              </a:rPr>
              <a:t>                     </a:t>
            </a:r>
            <a:r>
              <a:rPr lang="en-US" sz="2000" b="1" i="1" dirty="0" smtClean="0">
                <a:solidFill>
                  <a:srgbClr val="C00000"/>
                </a:solidFill>
                <a:latin typeface="Times New Roman" pitchFamily="18" charset="0"/>
                <a:cs typeface="Times New Roman" pitchFamily="18" charset="0"/>
              </a:rPr>
              <a:t>Dear Sally,</a:t>
            </a:r>
            <a:endParaRPr lang="ru-RU" sz="2000" b="1" i="1" dirty="0" smtClean="0">
              <a:solidFill>
                <a:srgbClr val="C00000"/>
              </a:solidFill>
              <a:latin typeface="Times New Roman" pitchFamily="18" charset="0"/>
              <a:cs typeface="Times New Roman" pitchFamily="18" charset="0"/>
            </a:endParaRPr>
          </a:p>
          <a:p>
            <a:pPr algn="r"/>
            <a:r>
              <a:rPr lang="en-US" sz="2000" b="1" i="1" dirty="0" smtClean="0">
                <a:solidFill>
                  <a:srgbClr val="C00000"/>
                </a:solidFill>
                <a:latin typeface="Times New Roman" pitchFamily="18" charset="0"/>
                <a:cs typeface="Times New Roman" pitchFamily="18" charset="0"/>
              </a:rPr>
              <a:t>Dear </a:t>
            </a:r>
            <a:r>
              <a:rPr lang="en-US" sz="2000" b="1" i="1" dirty="0" err="1" smtClean="0">
                <a:solidFill>
                  <a:srgbClr val="C00000"/>
                </a:solidFill>
                <a:latin typeface="Times New Roman" pitchFamily="18" charset="0"/>
                <a:cs typeface="Times New Roman" pitchFamily="18" charset="0"/>
              </a:rPr>
              <a:t>Mr</a:t>
            </a:r>
            <a:r>
              <a:rPr lang="en-US" sz="2000" b="1" i="1" dirty="0" smtClean="0">
                <a:solidFill>
                  <a:srgbClr val="C00000"/>
                </a:solidFill>
                <a:latin typeface="Times New Roman" pitchFamily="18" charset="0"/>
                <a:cs typeface="Times New Roman" pitchFamily="18" charset="0"/>
              </a:rPr>
              <a:t> Brown,</a:t>
            </a:r>
            <a:endParaRPr lang="ru-RU" sz="2000" b="1" i="1" dirty="0" smtClean="0">
              <a:solidFill>
                <a:srgbClr val="C00000"/>
              </a:solidFill>
              <a:latin typeface="Times New Roman" pitchFamily="18" charset="0"/>
              <a:cs typeface="Times New Roman" pitchFamily="18" charset="0"/>
            </a:endParaRPr>
          </a:p>
          <a:p>
            <a:r>
              <a:rPr lang="ru-RU" sz="2000" b="1" i="1" dirty="0" smtClean="0">
                <a:solidFill>
                  <a:srgbClr val="C00000"/>
                </a:solidFill>
                <a:latin typeface="Times New Roman" pitchFamily="18" charset="0"/>
                <a:cs typeface="Times New Roman" pitchFamily="18" charset="0"/>
              </a:rPr>
              <a:t>                                                         </a:t>
            </a:r>
            <a:r>
              <a:rPr lang="en-US" sz="2000" b="1" i="1" dirty="0" smtClean="0">
                <a:solidFill>
                  <a:srgbClr val="C00000"/>
                </a:solidFill>
                <a:latin typeface="Times New Roman" pitchFamily="18" charset="0"/>
                <a:cs typeface="Times New Roman" pitchFamily="18" charset="0"/>
              </a:rPr>
              <a:t>My darling,</a:t>
            </a:r>
            <a:endParaRPr lang="ru-RU" sz="2000" b="1" i="1" dirty="0" smtClean="0">
              <a:solidFill>
                <a:srgbClr val="C00000"/>
              </a:solidFill>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p:txBody>
      </p:sp>
      <p:sp>
        <p:nvSpPr>
          <p:cNvPr id="12" name="TextBox 11"/>
          <p:cNvSpPr txBox="1"/>
          <p:nvPr/>
        </p:nvSpPr>
        <p:spPr>
          <a:xfrm>
            <a:off x="2895600" y="4267200"/>
            <a:ext cx="5715000" cy="2246769"/>
          </a:xfrm>
          <a:prstGeom prst="rect">
            <a:avLst/>
          </a:prstGeom>
          <a:noFill/>
        </p:spPr>
        <p:txBody>
          <a:bodyPr wrap="square" rtlCol="0">
            <a:spAutoFit/>
          </a:bodyPr>
          <a:lstStyle/>
          <a:p>
            <a:r>
              <a:rPr lang="ru-RU" sz="2000" b="1" dirty="0" smtClean="0">
                <a:solidFill>
                  <a:schemeClr val="accent5">
                    <a:lumMod val="10000"/>
                  </a:schemeClr>
                </a:solidFill>
                <a:latin typeface="Times New Roman" pitchFamily="18" charset="0"/>
                <a:cs typeface="Times New Roman" pitchFamily="18" charset="0"/>
              </a:rPr>
              <a:t>В начале письма автор  обычно</a:t>
            </a:r>
          </a:p>
          <a:p>
            <a:r>
              <a:rPr lang="ru-RU" sz="2000" b="1" dirty="0" smtClean="0">
                <a:solidFill>
                  <a:schemeClr val="accent5">
                    <a:lumMod val="10000"/>
                  </a:schemeClr>
                </a:solidFill>
                <a:latin typeface="Times New Roman" pitchFamily="18" charset="0"/>
                <a:cs typeface="Times New Roman" pitchFamily="18" charset="0"/>
              </a:rPr>
              <a:t>благодарит адресата за ранее полученную корреспонденцию,  извиняется, что не писал раньше -            </a:t>
            </a:r>
            <a:r>
              <a:rPr lang="en-US" sz="2000" b="1" i="1" dirty="0" smtClean="0">
                <a:solidFill>
                  <a:srgbClr val="C00000"/>
                </a:solidFill>
                <a:latin typeface="Times New Roman" pitchFamily="18" charset="0"/>
                <a:cs typeface="Times New Roman" pitchFamily="18" charset="0"/>
              </a:rPr>
              <a:t>Thanks for…,</a:t>
            </a:r>
            <a:r>
              <a:rPr lang="ru-RU" sz="2000" b="1" i="1" dirty="0" smtClean="0">
                <a:solidFill>
                  <a:srgbClr val="C00000"/>
                </a:solidFill>
                <a:latin typeface="Times New Roman" pitchFamily="18" charset="0"/>
                <a:cs typeface="Times New Roman" pitchFamily="18" charset="0"/>
              </a:rPr>
              <a:t> </a:t>
            </a:r>
            <a:r>
              <a:rPr lang="en-US" sz="2000" b="1" i="1" dirty="0" smtClean="0">
                <a:solidFill>
                  <a:srgbClr val="C00000"/>
                </a:solidFill>
                <a:latin typeface="Times New Roman" pitchFamily="18" charset="0"/>
                <a:cs typeface="Times New Roman" pitchFamily="18" charset="0"/>
              </a:rPr>
              <a:t> Many thanks for…, How nice of you …, I was awfully glad to get your letter…</a:t>
            </a:r>
            <a:r>
              <a:rPr lang="ru-RU" sz="2000" b="1" i="1" dirty="0" smtClean="0">
                <a:solidFill>
                  <a:srgbClr val="C00000"/>
                </a:solidFill>
                <a:latin typeface="Times New Roman" pitchFamily="18" charset="0"/>
                <a:cs typeface="Times New Roman" pitchFamily="18" charset="0"/>
              </a:rPr>
              <a:t>   </a:t>
            </a:r>
            <a:r>
              <a:rPr lang="en-US" sz="2000" b="1" i="1" dirty="0" smtClean="0">
                <a:solidFill>
                  <a:srgbClr val="C00000"/>
                </a:solidFill>
                <a:latin typeface="Times New Roman" pitchFamily="18" charset="0"/>
                <a:cs typeface="Times New Roman" pitchFamily="18" charset="0"/>
              </a:rPr>
              <a:t>I must </a:t>
            </a:r>
            <a:r>
              <a:rPr lang="en-US" sz="2000" b="1" i="1" dirty="0" err="1" smtClean="0">
                <a:solidFill>
                  <a:srgbClr val="C00000"/>
                </a:solidFill>
                <a:latin typeface="Times New Roman" pitchFamily="18" charset="0"/>
                <a:cs typeface="Times New Roman" pitchFamily="18" charset="0"/>
              </a:rPr>
              <a:t>apologise</a:t>
            </a:r>
            <a:r>
              <a:rPr lang="en-US" sz="2000" b="1" i="1" dirty="0" smtClean="0">
                <a:solidFill>
                  <a:srgbClr val="C00000"/>
                </a:solidFill>
                <a:latin typeface="Times New Roman" pitchFamily="18" charset="0"/>
                <a:cs typeface="Times New Roman" pitchFamily="18" charset="0"/>
              </a:rPr>
              <a:t> for not writing…,</a:t>
            </a:r>
            <a:endParaRPr lang="ru-RU" sz="2000" b="1" i="1" dirty="0" smtClean="0">
              <a:solidFill>
                <a:srgbClr val="C00000"/>
              </a:solidFill>
              <a:latin typeface="Times New Roman" pitchFamily="18" charset="0"/>
              <a:cs typeface="Times New Roman" pitchFamily="18" charset="0"/>
            </a:endParaRPr>
          </a:p>
          <a:p>
            <a:pPr lvl="0" hangingPunct="0"/>
            <a:endParaRPr lang="ru-RU" sz="20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ltGray">
          <a:xfrm>
            <a:off x="1676400" y="1219200"/>
            <a:ext cx="7038975" cy="2057400"/>
          </a:xfrm>
          <a:prstGeom prst="roundRect">
            <a:avLst>
              <a:gd name="adj" fmla="val 16449"/>
            </a:avLst>
          </a:prstGeom>
          <a:gradFill rotWithShape="1">
            <a:gsLst>
              <a:gs pos="0">
                <a:srgbClr val="C0C0C0">
                  <a:gamma/>
                  <a:tint val="91765"/>
                  <a:invGamma/>
                </a:srgbClr>
              </a:gs>
              <a:gs pos="50000">
                <a:srgbClr val="C0C0C0">
                  <a:alpha val="30000"/>
                </a:srgbClr>
              </a:gs>
              <a:gs pos="100000">
                <a:srgbClr val="C0C0C0">
                  <a:gamma/>
                  <a:tint val="91765"/>
                  <a:invGamma/>
                </a:srgbClr>
              </a:gs>
            </a:gsLst>
            <a:lin ang="5400000" scaled="1"/>
          </a:gradFill>
          <a:ln w="9525" algn="ctr">
            <a:solidFill>
              <a:srgbClr val="663300"/>
            </a:solidFill>
            <a:round/>
            <a:headEnd/>
            <a:tailEnd/>
          </a:ln>
          <a:effectLst/>
          <a:scene3d>
            <a:camera prst="orthographicFront"/>
            <a:lightRig rig="threePt" dir="t"/>
          </a:scene3d>
          <a:sp3d>
            <a:bevelT/>
          </a:sp3d>
        </p:spPr>
        <p:txBody>
          <a:bodyPr wrap="none" anchor="ctr"/>
          <a:lstStyle/>
          <a:p>
            <a:endParaRPr lang="ru-RU" dirty="0"/>
          </a:p>
        </p:txBody>
      </p:sp>
      <p:sp>
        <p:nvSpPr>
          <p:cNvPr id="3" name="AutoShape 8"/>
          <p:cNvSpPr>
            <a:spLocks noChangeArrowheads="1"/>
          </p:cNvSpPr>
          <p:nvPr/>
        </p:nvSpPr>
        <p:spPr bwMode="ltGray">
          <a:xfrm>
            <a:off x="914400" y="914400"/>
            <a:ext cx="1806575" cy="930275"/>
          </a:xfrm>
          <a:prstGeom prst="roundRect">
            <a:avLst>
              <a:gd name="adj" fmla="val 16667"/>
            </a:avLst>
          </a:prstGeom>
          <a:gradFill flip="none" rotWithShape="1">
            <a:gsLst>
              <a:gs pos="0">
                <a:schemeClr val="accent1"/>
              </a:gs>
              <a:gs pos="100000">
                <a:schemeClr val="accent1">
                  <a:gamma/>
                  <a:shade val="78824"/>
                  <a:invGamma/>
                </a:schemeClr>
              </a:gs>
            </a:gsLst>
            <a:path path="circle">
              <a:fillToRect l="100000" b="100000"/>
            </a:path>
            <a:tileRect t="-100000" r="-100000"/>
          </a:gradFill>
          <a:ln w="38100" algn="ctr">
            <a:solidFill>
              <a:srgbClr val="F8F8F8">
                <a:alpha val="70000"/>
              </a:srgbClr>
            </a:solidFill>
            <a:round/>
            <a:headEnd/>
            <a:tailEnd/>
          </a:ln>
          <a:effectLst/>
          <a:scene3d>
            <a:camera prst="orthographicFront"/>
            <a:lightRig rig="threePt" dir="t"/>
          </a:scene3d>
          <a:sp3d>
            <a:bevelT/>
          </a:sp3d>
        </p:spPr>
        <p:txBody>
          <a:bodyPr wrap="none" anchor="ctr"/>
          <a:lstStyle/>
          <a:p>
            <a:endParaRPr lang="ru-RU"/>
          </a:p>
        </p:txBody>
      </p:sp>
      <p:sp>
        <p:nvSpPr>
          <p:cNvPr id="4" name="AutoShape 4"/>
          <p:cNvSpPr>
            <a:spLocks noChangeArrowheads="1"/>
          </p:cNvSpPr>
          <p:nvPr/>
        </p:nvSpPr>
        <p:spPr bwMode="ltGray">
          <a:xfrm>
            <a:off x="1752600" y="4114800"/>
            <a:ext cx="7010400" cy="2438400"/>
          </a:xfrm>
          <a:prstGeom prst="roundRect">
            <a:avLst>
              <a:gd name="adj" fmla="val 16227"/>
            </a:avLst>
          </a:prstGeom>
          <a:gradFill rotWithShape="1">
            <a:gsLst>
              <a:gs pos="0">
                <a:srgbClr val="C0C0C0">
                  <a:gamma/>
                  <a:tint val="91765"/>
                  <a:invGamma/>
                </a:srgbClr>
              </a:gs>
              <a:gs pos="50000">
                <a:srgbClr val="C0C0C0">
                  <a:alpha val="30000"/>
                </a:srgbClr>
              </a:gs>
              <a:gs pos="100000">
                <a:srgbClr val="C0C0C0">
                  <a:gamma/>
                  <a:tint val="91765"/>
                  <a:invGamma/>
                </a:srgbClr>
              </a:gs>
            </a:gsLst>
            <a:lin ang="5400000" scaled="1"/>
          </a:gradFill>
          <a:ln w="12700" algn="ctr">
            <a:solidFill>
              <a:srgbClr val="663300"/>
            </a:solidFill>
            <a:round/>
            <a:headEnd/>
            <a:tailEnd/>
          </a:ln>
          <a:effectLst/>
          <a:scene3d>
            <a:camera prst="orthographicFront"/>
            <a:lightRig rig="threePt" dir="t"/>
          </a:scene3d>
          <a:sp3d>
            <a:bevelT/>
          </a:sp3d>
        </p:spPr>
        <p:txBody>
          <a:bodyPr wrap="none" anchor="ctr"/>
          <a:lstStyle/>
          <a:p>
            <a:endParaRPr lang="ru-RU"/>
          </a:p>
        </p:txBody>
      </p:sp>
      <p:sp>
        <p:nvSpPr>
          <p:cNvPr id="5" name="AutoShape 12"/>
          <p:cNvSpPr>
            <a:spLocks noChangeArrowheads="1"/>
          </p:cNvSpPr>
          <p:nvPr/>
        </p:nvSpPr>
        <p:spPr bwMode="gray">
          <a:xfrm>
            <a:off x="990600" y="3810000"/>
            <a:ext cx="1806575" cy="930275"/>
          </a:xfrm>
          <a:prstGeom prst="roundRect">
            <a:avLst>
              <a:gd name="adj" fmla="val 16667"/>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2700000" scaled="1"/>
            <a:tileRect/>
          </a:gradFill>
          <a:ln w="38100" algn="ctr">
            <a:solidFill>
              <a:srgbClr val="F8F8F8">
                <a:alpha val="70000"/>
              </a:srgbClr>
            </a:solidFill>
            <a:round/>
            <a:headEnd/>
            <a:tailEnd/>
          </a:ln>
          <a:effectLst/>
          <a:scene3d>
            <a:camera prst="orthographicFront"/>
            <a:lightRig rig="threePt" dir="t"/>
          </a:scene3d>
          <a:sp3d>
            <a:bevelT/>
          </a:sp3d>
        </p:spPr>
        <p:txBody>
          <a:bodyPr wrap="none" anchor="ctr"/>
          <a:lstStyle/>
          <a:p>
            <a:endParaRPr lang="ru-RU"/>
          </a:p>
        </p:txBody>
      </p:sp>
      <p:sp>
        <p:nvSpPr>
          <p:cNvPr id="6" name="TextBox 5"/>
          <p:cNvSpPr txBox="1"/>
          <p:nvPr/>
        </p:nvSpPr>
        <p:spPr>
          <a:xfrm>
            <a:off x="0" y="1143000"/>
            <a:ext cx="36576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Body</a:t>
            </a:r>
            <a:endParaRPr lang="ru-RU"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7" name="TextBox 6"/>
          <p:cNvSpPr txBox="1"/>
          <p:nvPr/>
        </p:nvSpPr>
        <p:spPr>
          <a:xfrm>
            <a:off x="228600" y="3962400"/>
            <a:ext cx="34290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Ending</a:t>
            </a:r>
            <a:endParaRPr lang="ru-RU"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8" name="TextBox 7"/>
          <p:cNvSpPr txBox="1"/>
          <p:nvPr/>
        </p:nvSpPr>
        <p:spPr>
          <a:xfrm>
            <a:off x="2819400" y="1524000"/>
            <a:ext cx="5715000" cy="1323439"/>
          </a:xfrm>
          <a:prstGeom prst="rect">
            <a:avLst/>
          </a:prstGeom>
          <a:noFill/>
        </p:spPr>
        <p:txBody>
          <a:bodyPr wrap="square" rtlCol="0">
            <a:spAutoFit/>
          </a:bodyPr>
          <a:lstStyle/>
          <a:p>
            <a:r>
              <a:rPr lang="ru-RU" sz="2000" b="1" dirty="0" smtClean="0">
                <a:solidFill>
                  <a:schemeClr val="accent5">
                    <a:lumMod val="10000"/>
                  </a:schemeClr>
                </a:solidFill>
                <a:latin typeface="Times New Roman" pitchFamily="18" charset="0"/>
                <a:cs typeface="Times New Roman" pitchFamily="18" charset="0"/>
              </a:rPr>
              <a:t>В основной части письма должны быть раскрыты все аспекты, указанные в задании. Каждый  параграф пишут с новой строки, пропустив строчку.</a:t>
            </a:r>
            <a:endParaRPr lang="ru-RU" sz="2000" b="1" dirty="0">
              <a:solidFill>
                <a:schemeClr val="accent5">
                  <a:lumMod val="10000"/>
                </a:schemeClr>
              </a:solidFill>
              <a:latin typeface="Times New Roman" pitchFamily="18" charset="0"/>
              <a:cs typeface="Times New Roman" pitchFamily="18" charset="0"/>
            </a:endParaRPr>
          </a:p>
        </p:txBody>
      </p:sp>
      <p:sp>
        <p:nvSpPr>
          <p:cNvPr id="9" name="TextBox 8"/>
          <p:cNvSpPr txBox="1"/>
          <p:nvPr/>
        </p:nvSpPr>
        <p:spPr>
          <a:xfrm>
            <a:off x="2971800" y="4191000"/>
            <a:ext cx="5334000" cy="1938992"/>
          </a:xfrm>
          <a:prstGeom prst="rect">
            <a:avLst/>
          </a:prstGeom>
          <a:noFill/>
        </p:spPr>
        <p:txBody>
          <a:bodyPr wrap="square" rtlCol="0">
            <a:spAutoFit/>
          </a:bodyPr>
          <a:lstStyle/>
          <a:p>
            <a:r>
              <a:rPr lang="ru-RU" sz="2000" b="1" dirty="0" smtClean="0">
                <a:solidFill>
                  <a:schemeClr val="accent5">
                    <a:lumMod val="10000"/>
                  </a:schemeClr>
                </a:solidFill>
                <a:latin typeface="Times New Roman" pitchFamily="18" charset="0"/>
                <a:cs typeface="Times New Roman" pitchFamily="18" charset="0"/>
              </a:rPr>
              <a:t>В конце письма автор указывает причину, почему заканчивает письмо и упоминает о дальнейших контактах-</a:t>
            </a:r>
          </a:p>
          <a:p>
            <a:pPr algn="r"/>
            <a:r>
              <a:rPr lang="en-US" sz="2000" b="1" i="1" dirty="0" smtClean="0">
                <a:solidFill>
                  <a:srgbClr val="C00000"/>
                </a:solidFill>
                <a:latin typeface="Times New Roman" pitchFamily="18" charset="0"/>
                <a:cs typeface="Times New Roman" pitchFamily="18" charset="0"/>
              </a:rPr>
              <a:t>Sorry, I must finish now   because </a:t>
            </a:r>
            <a:r>
              <a:rPr lang="ru-RU" sz="2000" b="1" i="1" dirty="0" smtClean="0">
                <a:solidFill>
                  <a:srgbClr val="C00000"/>
                </a:solidFill>
                <a:latin typeface="Times New Roman" pitchFamily="18" charset="0"/>
                <a:cs typeface="Times New Roman" pitchFamily="18" charset="0"/>
              </a:rPr>
              <a:t>…</a:t>
            </a:r>
          </a:p>
          <a:p>
            <a:pPr algn="r"/>
            <a:r>
              <a:rPr lang="en-US" sz="2000" b="1" i="1" dirty="0" smtClean="0">
                <a:solidFill>
                  <a:srgbClr val="C00000"/>
                </a:solidFill>
                <a:latin typeface="Times New Roman" pitchFamily="18" charset="0"/>
                <a:cs typeface="Times New Roman" pitchFamily="18" charset="0"/>
              </a:rPr>
              <a:t>I’ll write again soon.</a:t>
            </a:r>
            <a:endParaRPr lang="ru-RU" sz="2000" b="1" i="1" dirty="0" smtClean="0">
              <a:solidFill>
                <a:srgbClr val="C00000"/>
              </a:solidFill>
              <a:latin typeface="Times New Roman" pitchFamily="18" charset="0"/>
              <a:cs typeface="Times New Roman" pitchFamily="18" charset="0"/>
            </a:endParaRPr>
          </a:p>
          <a:p>
            <a:pPr algn="r"/>
            <a:r>
              <a:rPr lang="en-US" sz="2000" b="1" i="1" dirty="0" smtClean="0">
                <a:solidFill>
                  <a:srgbClr val="C00000"/>
                </a:solidFill>
                <a:latin typeface="Times New Roman" pitchFamily="18" charset="0"/>
                <a:cs typeface="Times New Roman" pitchFamily="18" charset="0"/>
              </a:rPr>
              <a:t>Hope to hear from you soon.</a:t>
            </a:r>
            <a:endParaRPr lang="ru-RU" sz="2000" b="1" i="1" dirty="0">
              <a:solidFill>
                <a:srgbClr val="C0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ltGray">
          <a:xfrm>
            <a:off x="1676400" y="1219200"/>
            <a:ext cx="7038975" cy="1905000"/>
          </a:xfrm>
          <a:prstGeom prst="roundRect">
            <a:avLst>
              <a:gd name="adj" fmla="val 16449"/>
            </a:avLst>
          </a:prstGeom>
          <a:gradFill rotWithShape="1">
            <a:gsLst>
              <a:gs pos="0">
                <a:srgbClr val="C0C0C0">
                  <a:gamma/>
                  <a:tint val="91765"/>
                  <a:invGamma/>
                </a:srgbClr>
              </a:gs>
              <a:gs pos="50000">
                <a:srgbClr val="C0C0C0">
                  <a:alpha val="30000"/>
                </a:srgbClr>
              </a:gs>
              <a:gs pos="100000">
                <a:srgbClr val="C0C0C0">
                  <a:gamma/>
                  <a:tint val="91765"/>
                  <a:invGamma/>
                </a:srgbClr>
              </a:gs>
            </a:gsLst>
            <a:lin ang="5400000" scaled="1"/>
          </a:gradFill>
          <a:ln w="9525" algn="ctr">
            <a:solidFill>
              <a:srgbClr val="663300"/>
            </a:solidFill>
            <a:round/>
            <a:headEnd/>
            <a:tailEnd/>
          </a:ln>
          <a:effectLst/>
          <a:scene3d>
            <a:camera prst="orthographicFront"/>
            <a:lightRig rig="threePt" dir="t"/>
          </a:scene3d>
          <a:sp3d>
            <a:bevelT/>
          </a:sp3d>
        </p:spPr>
        <p:txBody>
          <a:bodyPr wrap="none" anchor="ctr"/>
          <a:lstStyle/>
          <a:p>
            <a:endParaRPr lang="ru-RU" dirty="0"/>
          </a:p>
        </p:txBody>
      </p:sp>
      <p:sp>
        <p:nvSpPr>
          <p:cNvPr id="3" name="AutoShape 8"/>
          <p:cNvSpPr>
            <a:spLocks noChangeArrowheads="1"/>
          </p:cNvSpPr>
          <p:nvPr/>
        </p:nvSpPr>
        <p:spPr bwMode="ltGray">
          <a:xfrm>
            <a:off x="914400" y="914400"/>
            <a:ext cx="1806575" cy="930275"/>
          </a:xfrm>
          <a:prstGeom prst="roundRect">
            <a:avLst>
              <a:gd name="adj" fmla="val 16667"/>
            </a:avLst>
          </a:prstGeom>
          <a:gradFill flip="none" rotWithShape="1">
            <a:gsLst>
              <a:gs pos="0">
                <a:schemeClr val="accent1"/>
              </a:gs>
              <a:gs pos="100000">
                <a:schemeClr val="accent1">
                  <a:gamma/>
                  <a:shade val="78824"/>
                  <a:invGamma/>
                </a:schemeClr>
              </a:gs>
            </a:gsLst>
            <a:path path="circle">
              <a:fillToRect l="100000" b="100000"/>
            </a:path>
            <a:tileRect t="-100000" r="-100000"/>
          </a:gradFill>
          <a:ln w="38100" algn="ctr">
            <a:solidFill>
              <a:srgbClr val="F8F8F8">
                <a:alpha val="70000"/>
              </a:srgbClr>
            </a:solidFill>
            <a:round/>
            <a:headEnd/>
            <a:tailEnd/>
          </a:ln>
          <a:effectLst/>
          <a:scene3d>
            <a:camera prst="orthographicFront"/>
            <a:lightRig rig="threePt" dir="t"/>
          </a:scene3d>
          <a:sp3d>
            <a:bevelT/>
          </a:sp3d>
        </p:spPr>
        <p:txBody>
          <a:bodyPr wrap="none" anchor="ctr"/>
          <a:lstStyle/>
          <a:p>
            <a:endParaRPr lang="ru-RU"/>
          </a:p>
        </p:txBody>
      </p:sp>
      <p:sp>
        <p:nvSpPr>
          <p:cNvPr id="4" name="AutoShape 4"/>
          <p:cNvSpPr>
            <a:spLocks noChangeArrowheads="1"/>
          </p:cNvSpPr>
          <p:nvPr/>
        </p:nvSpPr>
        <p:spPr bwMode="ltGray">
          <a:xfrm>
            <a:off x="1752600" y="3810000"/>
            <a:ext cx="7010400" cy="1752600"/>
          </a:xfrm>
          <a:prstGeom prst="roundRect">
            <a:avLst>
              <a:gd name="adj" fmla="val 16227"/>
            </a:avLst>
          </a:prstGeom>
          <a:gradFill rotWithShape="1">
            <a:gsLst>
              <a:gs pos="0">
                <a:srgbClr val="C0C0C0">
                  <a:gamma/>
                  <a:tint val="91765"/>
                  <a:invGamma/>
                </a:srgbClr>
              </a:gs>
              <a:gs pos="50000">
                <a:srgbClr val="C0C0C0">
                  <a:alpha val="30000"/>
                </a:srgbClr>
              </a:gs>
              <a:gs pos="100000">
                <a:srgbClr val="C0C0C0">
                  <a:gamma/>
                  <a:tint val="91765"/>
                  <a:invGamma/>
                </a:srgbClr>
              </a:gs>
            </a:gsLst>
            <a:lin ang="5400000" scaled="1"/>
          </a:gradFill>
          <a:ln w="12700" algn="ctr">
            <a:solidFill>
              <a:srgbClr val="663300"/>
            </a:solidFill>
            <a:round/>
            <a:headEnd/>
            <a:tailEnd/>
          </a:ln>
          <a:effectLst/>
          <a:scene3d>
            <a:camera prst="orthographicFront"/>
            <a:lightRig rig="threePt" dir="t"/>
          </a:scene3d>
          <a:sp3d>
            <a:bevelT/>
          </a:sp3d>
        </p:spPr>
        <p:txBody>
          <a:bodyPr wrap="none" anchor="ctr"/>
          <a:lstStyle/>
          <a:p>
            <a:endParaRPr lang="ru-RU"/>
          </a:p>
        </p:txBody>
      </p:sp>
      <p:sp>
        <p:nvSpPr>
          <p:cNvPr id="5" name="AutoShape 12"/>
          <p:cNvSpPr>
            <a:spLocks noChangeArrowheads="1"/>
          </p:cNvSpPr>
          <p:nvPr/>
        </p:nvSpPr>
        <p:spPr bwMode="gray">
          <a:xfrm>
            <a:off x="762000" y="3657600"/>
            <a:ext cx="1806575" cy="930275"/>
          </a:xfrm>
          <a:prstGeom prst="roundRect">
            <a:avLst>
              <a:gd name="adj" fmla="val 16667"/>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r="100000" b="100000"/>
            </a:path>
            <a:tileRect l="-100000" t="-100000"/>
          </a:gradFill>
          <a:ln w="38100" algn="ctr">
            <a:solidFill>
              <a:srgbClr val="F8F8F8">
                <a:alpha val="70000"/>
              </a:srgbClr>
            </a:solidFill>
            <a:round/>
            <a:headEnd/>
            <a:tailEnd/>
          </a:ln>
          <a:effectLst/>
          <a:scene3d>
            <a:camera prst="orthographicFront"/>
            <a:lightRig rig="threePt" dir="t"/>
          </a:scene3d>
          <a:sp3d>
            <a:bevelT/>
          </a:sp3d>
        </p:spPr>
        <p:txBody>
          <a:bodyPr wrap="none" anchor="ctr"/>
          <a:lstStyle/>
          <a:p>
            <a:endParaRPr lang="ru-RU"/>
          </a:p>
        </p:txBody>
      </p:sp>
      <p:sp>
        <p:nvSpPr>
          <p:cNvPr id="6" name="TextBox 5"/>
          <p:cNvSpPr txBox="1"/>
          <p:nvPr/>
        </p:nvSpPr>
        <p:spPr>
          <a:xfrm>
            <a:off x="838200" y="1143000"/>
            <a:ext cx="19050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Wishes</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762000" y="3886200"/>
            <a:ext cx="19050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Signature</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TextBox 7"/>
          <p:cNvSpPr txBox="1"/>
          <p:nvPr/>
        </p:nvSpPr>
        <p:spPr>
          <a:xfrm>
            <a:off x="2743200" y="1295400"/>
            <a:ext cx="5638800" cy="1938992"/>
          </a:xfrm>
          <a:prstGeom prst="rect">
            <a:avLst/>
          </a:prstGeom>
          <a:noFill/>
        </p:spPr>
        <p:txBody>
          <a:bodyPr wrap="square" rtlCol="0">
            <a:spAutoFit/>
          </a:bodyPr>
          <a:lstStyle/>
          <a:p>
            <a:r>
              <a:rPr lang="ru-RU" sz="2000" b="1" dirty="0" smtClean="0">
                <a:solidFill>
                  <a:schemeClr val="accent5">
                    <a:lumMod val="10000"/>
                  </a:schemeClr>
                </a:solidFill>
                <a:latin typeface="Times New Roman" pitchFamily="18" charset="0"/>
                <a:cs typeface="Times New Roman" pitchFamily="18" charset="0"/>
              </a:rPr>
              <a:t>Эта фраза зависит от степени близости автора и адресата, после неё всегда ставится запятая. </a:t>
            </a:r>
          </a:p>
          <a:p>
            <a:r>
              <a:rPr lang="ru-RU" sz="2000" b="1" dirty="0" smtClean="0">
                <a:solidFill>
                  <a:schemeClr val="accent5">
                    <a:lumMod val="10000"/>
                  </a:schemeClr>
                </a:solidFill>
                <a:latin typeface="Times New Roman" pitchFamily="18" charset="0"/>
                <a:cs typeface="Times New Roman" pitchFamily="18" charset="0"/>
              </a:rPr>
              <a:t>(с новой строки, пропустив строку)-</a:t>
            </a:r>
          </a:p>
          <a:p>
            <a:pPr algn="r"/>
            <a:r>
              <a:rPr lang="en-US" sz="2000" b="1" i="1" dirty="0" smtClean="0">
                <a:solidFill>
                  <a:srgbClr val="C00000"/>
                </a:solidFill>
                <a:latin typeface="Times New Roman" pitchFamily="18" charset="0"/>
                <a:cs typeface="Times New Roman" pitchFamily="18" charset="0"/>
              </a:rPr>
              <a:t>I love you so much,</a:t>
            </a:r>
            <a:r>
              <a:rPr lang="ru-RU" sz="2000" b="1" i="1" dirty="0" smtClean="0">
                <a:solidFill>
                  <a:srgbClr val="C00000"/>
                </a:solidFill>
                <a:latin typeface="Times New Roman" pitchFamily="18" charset="0"/>
                <a:cs typeface="Times New Roman" pitchFamily="18" charset="0"/>
              </a:rPr>
              <a:t>  </a:t>
            </a:r>
            <a:r>
              <a:rPr lang="en-US" sz="2000" b="1" i="1" dirty="0" smtClean="0">
                <a:solidFill>
                  <a:srgbClr val="C00000"/>
                </a:solidFill>
                <a:latin typeface="Times New Roman" pitchFamily="18" charset="0"/>
                <a:cs typeface="Times New Roman" pitchFamily="18" charset="0"/>
              </a:rPr>
              <a:t>Lots of love,    Much love,</a:t>
            </a:r>
            <a:endParaRPr lang="ru-RU" sz="2000" b="1" i="1" dirty="0" smtClean="0">
              <a:solidFill>
                <a:srgbClr val="C00000"/>
              </a:solidFill>
              <a:latin typeface="Times New Roman" pitchFamily="18" charset="0"/>
              <a:cs typeface="Times New Roman" pitchFamily="18" charset="0"/>
            </a:endParaRPr>
          </a:p>
          <a:p>
            <a:pPr algn="r"/>
            <a:r>
              <a:rPr lang="en-US" sz="2000" b="1" i="1" dirty="0" smtClean="0">
                <a:solidFill>
                  <a:srgbClr val="C00000"/>
                </a:solidFill>
                <a:latin typeface="Times New Roman" pitchFamily="18" charset="0"/>
                <a:cs typeface="Times New Roman" pitchFamily="18" charset="0"/>
              </a:rPr>
              <a:t>Best wishes,      All the best, </a:t>
            </a:r>
            <a:r>
              <a:rPr lang="ru-RU" sz="2000" b="1" i="1" dirty="0" smtClean="0">
                <a:solidFill>
                  <a:srgbClr val="C00000"/>
                </a:solidFill>
                <a:latin typeface="Times New Roman" pitchFamily="18" charset="0"/>
                <a:cs typeface="Times New Roman" pitchFamily="18" charset="0"/>
              </a:rPr>
              <a:t>  </a:t>
            </a:r>
            <a:r>
              <a:rPr lang="en-US" sz="2000" b="1" i="1" dirty="0" smtClean="0">
                <a:solidFill>
                  <a:srgbClr val="C00000"/>
                </a:solidFill>
                <a:latin typeface="Times New Roman" pitchFamily="18" charset="0"/>
                <a:cs typeface="Times New Roman" pitchFamily="18" charset="0"/>
              </a:rPr>
              <a:t>Yours</a:t>
            </a:r>
            <a:r>
              <a:rPr lang="ru-RU" sz="2000" b="1" i="1" dirty="0" smtClean="0">
                <a:solidFill>
                  <a:srgbClr val="C00000"/>
                </a:solidFill>
                <a:latin typeface="Times New Roman" pitchFamily="18" charset="0"/>
                <a:cs typeface="Times New Roman" pitchFamily="18" charset="0"/>
              </a:rPr>
              <a:t>..</a:t>
            </a:r>
            <a:r>
              <a:rPr lang="en-US" sz="2000" b="1" i="1" dirty="0" smtClean="0">
                <a:solidFill>
                  <a:srgbClr val="C00000"/>
                </a:solidFill>
                <a:latin typeface="Times New Roman" pitchFamily="18" charset="0"/>
                <a:cs typeface="Times New Roman" pitchFamily="18" charset="0"/>
              </a:rPr>
              <a:t>.,</a:t>
            </a:r>
            <a:endParaRPr lang="ru-RU" sz="2000" b="1" i="1" dirty="0" smtClean="0">
              <a:solidFill>
                <a:srgbClr val="C00000"/>
              </a:solidFill>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p:txBody>
      </p:sp>
      <p:sp>
        <p:nvSpPr>
          <p:cNvPr id="9" name="TextBox 8"/>
          <p:cNvSpPr txBox="1"/>
          <p:nvPr/>
        </p:nvSpPr>
        <p:spPr>
          <a:xfrm>
            <a:off x="2667000" y="3962400"/>
            <a:ext cx="5791200" cy="1015663"/>
          </a:xfrm>
          <a:prstGeom prst="rect">
            <a:avLst/>
          </a:prstGeom>
          <a:noFill/>
        </p:spPr>
        <p:txBody>
          <a:bodyPr wrap="square" rtlCol="0">
            <a:spAutoFit/>
          </a:bodyPr>
          <a:lstStyle/>
          <a:p>
            <a:r>
              <a:rPr lang="ru-RU" sz="2000" b="1" dirty="0" smtClean="0">
                <a:solidFill>
                  <a:schemeClr val="accent5">
                    <a:lumMod val="10000"/>
                  </a:schemeClr>
                </a:solidFill>
                <a:latin typeface="Times New Roman" pitchFamily="18" charset="0"/>
                <a:cs typeface="Times New Roman" pitchFamily="18" charset="0"/>
              </a:rPr>
              <a:t>Личные письма подписывают </a:t>
            </a:r>
            <a:r>
              <a:rPr lang="ru-RU" sz="2000" b="1" i="1" dirty="0" smtClean="0">
                <a:solidFill>
                  <a:srgbClr val="C00000"/>
                </a:solidFill>
                <a:latin typeface="Times New Roman" pitchFamily="18" charset="0"/>
                <a:cs typeface="Times New Roman" pitchFamily="18" charset="0"/>
              </a:rPr>
              <a:t>без указания фамилии </a:t>
            </a:r>
            <a:r>
              <a:rPr lang="ru-RU" sz="2000" b="1" dirty="0" smtClean="0">
                <a:solidFill>
                  <a:schemeClr val="accent5">
                    <a:lumMod val="10000"/>
                  </a:schemeClr>
                </a:solidFill>
                <a:latin typeface="Times New Roman" pitchFamily="18" charset="0"/>
                <a:cs typeface="Times New Roman" pitchFamily="18" charset="0"/>
              </a:rPr>
              <a:t>(с новой строки, пропустив строку)-</a:t>
            </a:r>
          </a:p>
          <a:p>
            <a:pPr algn="r"/>
            <a:r>
              <a:rPr lang="en-US" sz="2000" b="1" i="1" dirty="0" smtClean="0">
                <a:solidFill>
                  <a:srgbClr val="C00000"/>
                </a:solidFill>
                <a:latin typeface="Times New Roman" pitchFamily="18" charset="0"/>
                <a:cs typeface="Times New Roman" pitchFamily="18" charset="0"/>
              </a:rPr>
              <a:t>Sally</a:t>
            </a:r>
            <a:r>
              <a:rPr lang="ru-RU" sz="2000" b="1" i="1" dirty="0" smtClean="0">
                <a:solidFill>
                  <a:srgbClr val="C00000"/>
                </a:solidFill>
                <a:latin typeface="Times New Roman" pitchFamily="18" charset="0"/>
                <a:cs typeface="Times New Roman" pitchFamily="18" charset="0"/>
              </a:rPr>
              <a:t>,</a:t>
            </a:r>
            <a:r>
              <a:rPr lang="en-US" sz="2000" b="1" i="1" dirty="0" smtClean="0">
                <a:solidFill>
                  <a:srgbClr val="C00000"/>
                </a:solidFill>
                <a:latin typeface="Times New Roman" pitchFamily="18" charset="0"/>
                <a:cs typeface="Times New Roman" pitchFamily="18" charset="0"/>
              </a:rPr>
              <a:t> David</a:t>
            </a:r>
            <a:r>
              <a:rPr lang="ru-RU" sz="2000" b="1" i="1" dirty="0" smtClean="0">
                <a:solidFill>
                  <a:srgbClr val="C00000"/>
                </a:solidFill>
                <a:latin typeface="Times New Roman" pitchFamily="18" charset="0"/>
                <a:cs typeface="Times New Roman" pitchFamily="18" charset="0"/>
              </a:rPr>
              <a:t>, </a:t>
            </a:r>
            <a:r>
              <a:rPr lang="en-US" sz="2000" b="1" i="1" dirty="0" smtClean="0">
                <a:solidFill>
                  <a:srgbClr val="C00000"/>
                </a:solidFill>
                <a:latin typeface="Times New Roman" pitchFamily="18" charset="0"/>
                <a:cs typeface="Times New Roman" pitchFamily="18" charset="0"/>
              </a:rPr>
              <a:t>etc.</a:t>
            </a:r>
            <a:endParaRPr lang="ru-RU" sz="2000" b="1" i="1" dirty="0">
              <a:solidFill>
                <a:srgbClr val="C00000"/>
              </a:solidFill>
              <a:latin typeface="Times New Roman" pitchFamily="18" charset="0"/>
              <a:cs typeface="Times New Roman" pitchFamily="18" charset="0"/>
            </a:endParaRPr>
          </a:p>
        </p:txBody>
      </p:sp>
      <p:pic>
        <p:nvPicPr>
          <p:cNvPr id="10" name="Рисунок 9" descr="013_0000.gif">
            <a:hlinkClick r:id="rId2" action="ppaction://hlinksldjump"/>
          </p:cNvPr>
          <p:cNvPicPr>
            <a:picLocks noChangeAspect="1"/>
          </p:cNvPicPr>
          <p:nvPr/>
        </p:nvPicPr>
        <p:blipFill>
          <a:blip r:embed="rId3" cstate="print"/>
          <a:stretch>
            <a:fillRect/>
          </a:stretch>
        </p:blipFill>
        <p:spPr>
          <a:xfrm>
            <a:off x="4267200" y="5943600"/>
            <a:ext cx="1249680" cy="609600"/>
          </a:xfrm>
          <a:prstGeom prst="rect">
            <a:avLst/>
          </a:prstGeom>
          <a:ln>
            <a:solidFill>
              <a:srgbClr val="663300"/>
            </a:solidFill>
          </a:ln>
          <a:scene3d>
            <a:camera prst="orthographicFront"/>
            <a:lightRig rig="threePt" dir="t"/>
          </a:scene3d>
          <a:sp3d>
            <a:bevelT/>
          </a:sp3d>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752600"/>
            <a:ext cx="7772400" cy="1470025"/>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000" b="1" i="1" spc="50" dirty="0" smtClean="0">
                <a:ln w="11430"/>
                <a:solidFill>
                  <a:srgbClr val="FF0000"/>
                </a:solidFill>
                <a:effectLst>
                  <a:outerShdw blurRad="76200" dist="50800" dir="5400000" algn="tl" rotWithShape="0">
                    <a:srgbClr val="000000">
                      <a:alpha val="65000"/>
                    </a:srgbClr>
                  </a:outerShdw>
                </a:effectLst>
              </a:rPr>
              <a:t> A reply letter </a:t>
            </a:r>
            <a:endParaRPr lang="ru-RU" sz="8000" b="1" spc="50" dirty="0">
              <a:ln w="11430"/>
              <a:solidFill>
                <a:srgbClr val="FF0000"/>
              </a:solidFill>
              <a:effectLst>
                <a:outerShdw blurRad="76200" dist="50800" dir="5400000" algn="tl" rotWithShape="0">
                  <a:srgbClr val="000000">
                    <a:alpha val="65000"/>
                  </a:srgbClr>
                </a:outerShdw>
              </a:effectLst>
            </a:endParaRPr>
          </a:p>
        </p:txBody>
      </p:sp>
      <p:sp>
        <p:nvSpPr>
          <p:cNvPr id="4099" name="Rectangle 3"/>
          <p:cNvSpPr>
            <a:spLocks noGrp="1" noChangeArrowheads="1"/>
          </p:cNvSpPr>
          <p:nvPr>
            <p:ph type="subTitle" idx="1"/>
          </p:nvPr>
        </p:nvSpPr>
        <p:spPr>
          <a:xfrm>
            <a:off x="914400" y="4419600"/>
            <a:ext cx="7239000" cy="17526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000" b="1" dirty="0" smtClean="0">
                <a:ln w="11430"/>
                <a:solidFill>
                  <a:schemeClr val="accent5">
                    <a:lumMod val="10000"/>
                  </a:schemeClr>
                </a:solidFill>
                <a:effectLst>
                  <a:outerShdw blurRad="50800" dist="39000" dir="5460000" algn="tl">
                    <a:srgbClr val="000000">
                      <a:alpha val="38000"/>
                    </a:srgbClr>
                  </a:outerShdw>
                </a:effectLst>
              </a:rPr>
              <a:t>Робинзон Екатерина Николаевна,</a:t>
            </a:r>
          </a:p>
          <a:p>
            <a:r>
              <a:rPr lang="ru-RU" sz="2000" b="1" dirty="0" smtClean="0">
                <a:ln w="11430"/>
                <a:solidFill>
                  <a:schemeClr val="accent5">
                    <a:lumMod val="10000"/>
                  </a:schemeClr>
                </a:solidFill>
                <a:effectLst>
                  <a:outerShdw blurRad="50800" dist="39000" dir="5460000" algn="tl">
                    <a:srgbClr val="000000">
                      <a:alpha val="38000"/>
                    </a:srgbClr>
                  </a:outerShdw>
                </a:effectLst>
              </a:rPr>
              <a:t> учитель английского языка</a:t>
            </a:r>
          </a:p>
          <a:p>
            <a:r>
              <a:rPr lang="ru-RU" sz="2000" b="1" dirty="0" smtClean="0">
                <a:ln w="11430"/>
                <a:solidFill>
                  <a:schemeClr val="accent5">
                    <a:lumMod val="10000"/>
                  </a:schemeClr>
                </a:solidFill>
                <a:effectLst>
                  <a:outerShdw blurRad="50800" dist="39000" dir="5460000" algn="tl">
                    <a:srgbClr val="000000">
                      <a:alpha val="38000"/>
                    </a:srgbClr>
                  </a:outerShdw>
                </a:effectLst>
              </a:rPr>
              <a:t> ГОУ СОШ № 263 г.Москвы</a:t>
            </a:r>
          </a:p>
          <a:p>
            <a:r>
              <a:rPr lang="ru-RU" sz="2000" b="1" dirty="0" smtClean="0">
                <a:ln w="11430"/>
                <a:solidFill>
                  <a:srgbClr val="FF0000"/>
                </a:solidFill>
                <a:effectLst>
                  <a:outerShdw blurRad="50800" dist="39000" dir="5460000" algn="tl">
                    <a:srgbClr val="000000">
                      <a:alpha val="38000"/>
                    </a:srgbClr>
                  </a:outerShdw>
                </a:effectLst>
              </a:rPr>
              <a:t>2011г.</a:t>
            </a:r>
            <a:endParaRPr lang="ru-RU" sz="2000" b="1" dirty="0">
              <a:ln w="11430"/>
              <a:solidFill>
                <a:srgbClr val="FF0000"/>
              </a:solidFill>
              <a:effectLst>
                <a:outerShdw blurRad="50800" dist="39000" dir="5460000" algn="tl">
                  <a:srgbClr val="000000">
                    <a:alpha val="38000"/>
                  </a:srgbClr>
                </a:outerShdw>
              </a:effectLst>
            </a:endParaRPr>
          </a:p>
        </p:txBody>
      </p:sp>
      <p:sp>
        <p:nvSpPr>
          <p:cNvPr id="4" name="TextBox 3"/>
          <p:cNvSpPr txBox="1"/>
          <p:nvPr/>
        </p:nvSpPr>
        <p:spPr>
          <a:xfrm>
            <a:off x="1066800" y="3276600"/>
            <a:ext cx="7086600" cy="800219"/>
          </a:xfrm>
          <a:prstGeom prst="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6200000" scaled="1"/>
            <a:tileRect/>
          </a:gradFill>
          <a:effectLst>
            <a:softEdge rad="127000"/>
          </a:effectLst>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i="1" dirty="0" smtClean="0">
                <a:ln w="11430"/>
                <a:solidFill>
                  <a:schemeClr val="accent6">
                    <a:lumMod val="50000"/>
                  </a:schemeClr>
                </a:solidFill>
                <a:effectLst>
                  <a:outerShdw blurRad="50800" dist="39000" dir="5460000" algn="tl">
                    <a:srgbClr val="000000">
                      <a:alpha val="38000"/>
                    </a:srgbClr>
                  </a:outerShdw>
                </a:effectLst>
                <a:latin typeface="Arial Unicode MS" pitchFamily="34" charset="-128"/>
                <a:ea typeface="Arial Unicode MS" pitchFamily="34" charset="-128"/>
                <a:cs typeface="Arial Unicode MS" pitchFamily="34" charset="-128"/>
              </a:rPr>
              <a:t>Письмо личного характера (задание С1)</a:t>
            </a:r>
          </a:p>
          <a:p>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_1e989_58fd92de_XL.jpg"/>
          <p:cNvPicPr>
            <a:picLocks noChangeAspect="1"/>
          </p:cNvPicPr>
          <p:nvPr/>
        </p:nvPicPr>
        <p:blipFill>
          <a:blip r:embed="rId2" cstate="print"/>
          <a:stretch>
            <a:fillRect/>
          </a:stretch>
        </p:blipFill>
        <p:spPr>
          <a:xfrm>
            <a:off x="1295400" y="1219200"/>
            <a:ext cx="7152456" cy="4744461"/>
          </a:xfrm>
          <a:prstGeom prst="rect">
            <a:avLst/>
          </a:prstGeom>
          <a:effectLst>
            <a:softEdge rad="317500"/>
          </a:effectLst>
        </p:spPr>
      </p:pic>
      <p:sp>
        <p:nvSpPr>
          <p:cNvPr id="5" name="TextBox 4"/>
          <p:cNvSpPr txBox="1"/>
          <p:nvPr/>
        </p:nvSpPr>
        <p:spPr>
          <a:xfrm rot="21446816">
            <a:off x="1303650" y="4191084"/>
            <a:ext cx="6858000" cy="523220"/>
          </a:xfrm>
          <a:prstGeom prst="rect">
            <a:avLst/>
          </a:prstGeom>
          <a:noFill/>
          <a:scene3d>
            <a:camera prst="isometricBottomDown"/>
            <a:lightRig rig="threePt" dir="t"/>
          </a:scene3d>
        </p:spPr>
        <p:txBody>
          <a:bodyPr wrap="square" rtlCol="0">
            <a:spAutoFit/>
          </a:bodyPr>
          <a:lstStyle/>
          <a:p>
            <a:pPr algn="ctr"/>
            <a:r>
              <a:rPr lang="en-US" sz="2800" b="1" dirty="0" smtClean="0">
                <a:solidFill>
                  <a:srgbClr val="663300"/>
                </a:solidFill>
                <a:latin typeface="Times New Roman" pitchFamily="18" charset="0"/>
                <a:cs typeface="Times New Roman" pitchFamily="18" charset="0"/>
              </a:rPr>
              <a:t>Ekaterina </a:t>
            </a:r>
            <a:r>
              <a:rPr lang="en-US" sz="2800" b="1" dirty="0" err="1" smtClean="0">
                <a:solidFill>
                  <a:srgbClr val="663300"/>
                </a:solidFill>
                <a:latin typeface="Times New Roman" pitchFamily="18" charset="0"/>
                <a:cs typeface="Times New Roman" pitchFamily="18" charset="0"/>
              </a:rPr>
              <a:t>Robinzon</a:t>
            </a:r>
            <a:endParaRPr lang="ru-RU" sz="2800" b="1" dirty="0">
              <a:solidFill>
                <a:srgbClr val="6633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800" dirty="0" smtClean="0">
                <a:solidFill>
                  <a:srgbClr val="FF0000"/>
                </a:solidFill>
              </a:rPr>
              <a:t>C1      Personal letter</a:t>
            </a:r>
            <a:endParaRPr lang="ru-RU" sz="4800" dirty="0">
              <a:solidFill>
                <a:srgbClr val="FF0000"/>
              </a:solidFill>
            </a:endParaRPr>
          </a:p>
        </p:txBody>
      </p:sp>
      <p:pic>
        <p:nvPicPr>
          <p:cNvPr id="4" name="Rectangle 2"/>
          <p:cNvPicPr>
            <a:picLocks noGrp="1" noChangeArrowheads="1"/>
          </p:cNvPicPr>
          <p:nvPr>
            <p:ph type="title" idx="4294967295"/>
          </p:nvPr>
        </p:nvPicPr>
        <p:blipFill>
          <a:blip r:embed="rId2" cstate="print"/>
          <a:srcRect/>
          <a:stretch>
            <a:fillRect/>
          </a:stretch>
        </p:blipFill>
        <p:spPr bwMode="auto">
          <a:xfrm>
            <a:off x="1219200" y="0"/>
            <a:ext cx="7785100" cy="1158875"/>
          </a:xfrm>
        </p:spPr>
      </p:pic>
      <p:sp>
        <p:nvSpPr>
          <p:cNvPr id="5" name="Rectangle 3"/>
          <p:cNvSpPr>
            <a:spLocks noGrp="1" noChangeArrowheads="1"/>
          </p:cNvSpPr>
          <p:nvPr>
            <p:ph idx="1"/>
          </p:nvPr>
        </p:nvSpPr>
        <p:spPr/>
        <p:txBody>
          <a:bodyPr>
            <a:normAutofit lnSpcReduction="10000"/>
          </a:bodyPr>
          <a:lstStyle/>
          <a:p>
            <a:pPr marL="274320" indent="-274320" eaLnBrk="1" fontAlgn="auto" hangingPunct="1">
              <a:lnSpc>
                <a:spcPct val="80000"/>
              </a:lnSpc>
              <a:spcAft>
                <a:spcPts val="0"/>
              </a:spcAft>
              <a:buFontTx/>
              <a:buNone/>
              <a:defRPr/>
            </a:pPr>
            <a:r>
              <a:rPr lang="en-US" sz="2000" dirty="0">
                <a:solidFill>
                  <a:schemeClr val="tx2"/>
                </a:solidFill>
              </a:rPr>
              <a:t>You have 20 minutes to do this task.      </a:t>
            </a:r>
          </a:p>
          <a:p>
            <a:pPr marL="274320" indent="-274320" eaLnBrk="1" fontAlgn="auto" hangingPunct="1">
              <a:lnSpc>
                <a:spcPct val="80000"/>
              </a:lnSpc>
              <a:spcAft>
                <a:spcPts val="0"/>
              </a:spcAft>
              <a:buFontTx/>
              <a:buNone/>
              <a:defRPr/>
            </a:pPr>
            <a:r>
              <a:rPr lang="en-US" sz="2000" dirty="0">
                <a:solidFill>
                  <a:schemeClr val="tx2"/>
                </a:solidFill>
              </a:rPr>
              <a:t>This is part of a letter from your English pen friend.</a:t>
            </a:r>
          </a:p>
          <a:p>
            <a:pPr marL="274320" indent="-274320" eaLnBrk="1" fontAlgn="auto" hangingPunct="1">
              <a:lnSpc>
                <a:spcPct val="80000"/>
              </a:lnSpc>
              <a:spcAft>
                <a:spcPts val="0"/>
              </a:spcAft>
              <a:buFontTx/>
              <a:buNone/>
              <a:defRPr/>
            </a:pPr>
            <a:endParaRPr lang="en-US" sz="2000" dirty="0">
              <a:solidFill>
                <a:schemeClr val="tx2"/>
              </a:solidFill>
            </a:endParaRPr>
          </a:p>
          <a:p>
            <a:pPr marL="274320" indent="-274320" eaLnBrk="1" fontAlgn="auto" hangingPunct="1">
              <a:lnSpc>
                <a:spcPct val="80000"/>
              </a:lnSpc>
              <a:spcAft>
                <a:spcPts val="0"/>
              </a:spcAft>
              <a:buFontTx/>
              <a:buNone/>
              <a:defRPr/>
            </a:pPr>
            <a:r>
              <a:rPr lang="en-US" sz="2000" dirty="0">
                <a:solidFill>
                  <a:schemeClr val="tx2"/>
                </a:solidFill>
              </a:rPr>
              <a:t>  </a:t>
            </a:r>
            <a:r>
              <a:rPr lang="en-US" sz="2000" dirty="0">
                <a:solidFill>
                  <a:schemeClr val="bg1"/>
                </a:solidFill>
                <a:latin typeface="Comic Sans MS" pitchFamily="66" charset="0"/>
              </a:rPr>
              <a:t>…</a:t>
            </a:r>
            <a:r>
              <a:rPr lang="en-US" sz="2000" i="1" dirty="0">
                <a:solidFill>
                  <a:srgbClr val="0070C0"/>
                </a:solidFill>
                <a:latin typeface="Comic Sans MS" pitchFamily="66" charset="0"/>
              </a:rPr>
              <a:t>Do you often have arguments with your parents? I do. My mother thinks that I spend too much time  watching TV. Do you often watch TV?</a:t>
            </a:r>
          </a:p>
          <a:p>
            <a:pPr marL="274320" indent="-274320" eaLnBrk="1" fontAlgn="auto" hangingPunct="1">
              <a:lnSpc>
                <a:spcPct val="80000"/>
              </a:lnSpc>
              <a:spcAft>
                <a:spcPts val="0"/>
              </a:spcAft>
              <a:buFontTx/>
              <a:buNone/>
              <a:defRPr/>
            </a:pPr>
            <a:r>
              <a:rPr lang="en-US" sz="2000" i="1" dirty="0">
                <a:solidFill>
                  <a:srgbClr val="0070C0"/>
                </a:solidFill>
                <a:latin typeface="Comic Sans MS" pitchFamily="66" charset="0"/>
              </a:rPr>
              <a:t>What </a:t>
            </a:r>
            <a:r>
              <a:rPr lang="en-US" sz="2000" i="1" dirty="0" err="1">
                <a:solidFill>
                  <a:srgbClr val="0070C0"/>
                </a:solidFill>
                <a:latin typeface="Comic Sans MS" pitchFamily="66" charset="0"/>
              </a:rPr>
              <a:t>programmes</a:t>
            </a:r>
            <a:r>
              <a:rPr lang="en-US" sz="2000" i="1" dirty="0">
                <a:solidFill>
                  <a:srgbClr val="0070C0"/>
                </a:solidFill>
                <a:latin typeface="Comic Sans MS" pitchFamily="66" charset="0"/>
              </a:rPr>
              <a:t> do you like best and why?  And what do you do when you  disagree with your parents about the </a:t>
            </a:r>
            <a:r>
              <a:rPr lang="en-US" sz="2000" i="1" dirty="0" err="1">
                <a:solidFill>
                  <a:srgbClr val="0070C0"/>
                </a:solidFill>
                <a:latin typeface="Comic Sans MS" pitchFamily="66" charset="0"/>
              </a:rPr>
              <a:t>programmes</a:t>
            </a:r>
            <a:r>
              <a:rPr lang="en-US" sz="2000" i="1" dirty="0">
                <a:solidFill>
                  <a:srgbClr val="0070C0"/>
                </a:solidFill>
                <a:latin typeface="Comic Sans MS" pitchFamily="66" charset="0"/>
              </a:rPr>
              <a:t> to watch</a:t>
            </a:r>
            <a:r>
              <a:rPr lang="en-US" sz="2000" i="1" dirty="0" smtClean="0">
                <a:solidFill>
                  <a:srgbClr val="0070C0"/>
                </a:solidFill>
                <a:latin typeface="Comic Sans MS" pitchFamily="66" charset="0"/>
              </a:rPr>
              <a:t>?</a:t>
            </a:r>
            <a:endParaRPr lang="en-US" sz="2000" i="1" dirty="0">
              <a:solidFill>
                <a:srgbClr val="0070C0"/>
              </a:solidFill>
              <a:latin typeface="Comic Sans MS" pitchFamily="66" charset="0"/>
            </a:endParaRPr>
          </a:p>
          <a:p>
            <a:pPr marL="274320" indent="-274320" eaLnBrk="1" fontAlgn="auto" hangingPunct="1">
              <a:lnSpc>
                <a:spcPct val="80000"/>
              </a:lnSpc>
              <a:spcAft>
                <a:spcPts val="0"/>
              </a:spcAft>
              <a:buFontTx/>
              <a:buNone/>
              <a:defRPr/>
            </a:pPr>
            <a:r>
              <a:rPr lang="en-US" sz="2000" i="1" dirty="0">
                <a:solidFill>
                  <a:srgbClr val="0070C0"/>
                </a:solidFill>
              </a:rPr>
              <a:t>  </a:t>
            </a:r>
            <a:r>
              <a:rPr lang="en-US" sz="2000" i="1" dirty="0" smtClean="0">
                <a:solidFill>
                  <a:srgbClr val="0070C0"/>
                </a:solidFill>
                <a:latin typeface="Comic Sans MS" pitchFamily="66" charset="0"/>
              </a:rPr>
              <a:t>Write </a:t>
            </a:r>
            <a:r>
              <a:rPr lang="en-US" sz="2000" i="1" dirty="0">
                <a:solidFill>
                  <a:srgbClr val="0070C0"/>
                </a:solidFill>
                <a:latin typeface="Comic Sans MS" pitchFamily="66" charset="0"/>
              </a:rPr>
              <a:t>back soon.</a:t>
            </a:r>
          </a:p>
          <a:p>
            <a:pPr marL="274320" indent="-274320" eaLnBrk="1" fontAlgn="auto" hangingPunct="1">
              <a:lnSpc>
                <a:spcPct val="80000"/>
              </a:lnSpc>
              <a:spcAft>
                <a:spcPts val="0"/>
              </a:spcAft>
              <a:buFontTx/>
              <a:buNone/>
              <a:defRPr/>
            </a:pPr>
            <a:r>
              <a:rPr lang="en-US" sz="2000" i="1" dirty="0">
                <a:solidFill>
                  <a:srgbClr val="0070C0"/>
                </a:solidFill>
                <a:latin typeface="Comic Sans MS" pitchFamily="66" charset="0"/>
              </a:rPr>
              <a:t>  Love,</a:t>
            </a:r>
          </a:p>
          <a:p>
            <a:pPr marL="274320" indent="-274320" eaLnBrk="1" fontAlgn="auto" hangingPunct="1">
              <a:lnSpc>
                <a:spcPct val="80000"/>
              </a:lnSpc>
              <a:spcAft>
                <a:spcPts val="0"/>
              </a:spcAft>
              <a:buFontTx/>
              <a:buNone/>
              <a:defRPr/>
            </a:pPr>
            <a:r>
              <a:rPr lang="en-US" sz="2000" i="1" dirty="0">
                <a:solidFill>
                  <a:srgbClr val="0070C0"/>
                </a:solidFill>
                <a:latin typeface="Comic Sans MS" pitchFamily="66" charset="0"/>
              </a:rPr>
              <a:t>          Ann</a:t>
            </a:r>
          </a:p>
          <a:p>
            <a:pPr marL="274320" indent="-274320" eaLnBrk="1" fontAlgn="auto" hangingPunct="1">
              <a:lnSpc>
                <a:spcPct val="80000"/>
              </a:lnSpc>
              <a:spcAft>
                <a:spcPts val="0"/>
              </a:spcAft>
              <a:buFontTx/>
              <a:buNone/>
              <a:defRPr/>
            </a:pPr>
            <a:endParaRPr lang="en-US" sz="2000" dirty="0">
              <a:solidFill>
                <a:schemeClr val="tx2"/>
              </a:solidFill>
              <a:latin typeface="Comic Sans MS" pitchFamily="66" charset="0"/>
            </a:endParaRPr>
          </a:p>
          <a:p>
            <a:pPr marL="274320" indent="-274320" eaLnBrk="1" fontAlgn="auto" hangingPunct="1">
              <a:lnSpc>
                <a:spcPct val="80000"/>
              </a:lnSpc>
              <a:spcAft>
                <a:spcPts val="0"/>
              </a:spcAft>
              <a:buFontTx/>
              <a:buNone/>
              <a:defRPr/>
            </a:pPr>
            <a:r>
              <a:rPr lang="en-US" sz="2000" dirty="0">
                <a:solidFill>
                  <a:schemeClr val="tx2"/>
                </a:solidFill>
              </a:rPr>
              <a:t>Write back to Ann answering her questions.</a:t>
            </a:r>
            <a:endParaRPr lang="ru-RU" sz="2000" dirty="0">
              <a:solidFill>
                <a:schemeClr val="tx2"/>
              </a:solidFill>
            </a:endParaRPr>
          </a:p>
          <a:p>
            <a:pPr marL="274320" indent="-274320" eaLnBrk="1" fontAlgn="auto" hangingPunct="1">
              <a:lnSpc>
                <a:spcPct val="80000"/>
              </a:lnSpc>
              <a:spcAft>
                <a:spcPts val="0"/>
              </a:spcAft>
              <a:buFontTx/>
              <a:buNone/>
              <a:defRPr/>
            </a:pPr>
            <a:r>
              <a:rPr lang="en-US" sz="2000" dirty="0">
                <a:solidFill>
                  <a:schemeClr val="tx2"/>
                </a:solidFill>
              </a:rPr>
              <a:t>Write </a:t>
            </a:r>
            <a:r>
              <a:rPr lang="en-US" sz="2000" b="1" dirty="0">
                <a:solidFill>
                  <a:schemeClr val="tx2"/>
                </a:solidFill>
              </a:rPr>
              <a:t>100-140 words.</a:t>
            </a:r>
            <a:endParaRPr lang="en-US" sz="2000" dirty="0">
              <a:solidFill>
                <a:schemeClr val="tx2"/>
              </a:solidFill>
            </a:endParaRPr>
          </a:p>
          <a:p>
            <a:pPr marL="274320" indent="-274320" eaLnBrk="1" fontAlgn="auto" hangingPunct="1">
              <a:lnSpc>
                <a:spcPct val="80000"/>
              </a:lnSpc>
              <a:spcAft>
                <a:spcPts val="0"/>
              </a:spcAft>
              <a:buFontTx/>
              <a:buNone/>
              <a:defRPr/>
            </a:pPr>
            <a:r>
              <a:rPr lang="en-US" sz="2000" dirty="0">
                <a:solidFill>
                  <a:schemeClr val="tx2"/>
                </a:solidFill>
              </a:rPr>
              <a:t>Remember the rules of letter writing.</a:t>
            </a:r>
            <a:endParaRPr lang="ru-RU" sz="2000" dirty="0">
              <a:solidFill>
                <a:schemeClr val="tx2"/>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95400" y="70500"/>
            <a:ext cx="7239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Стратегии выполнения этой части экзамена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Внимательно прочитайте задание и выделите главные вопросы, о которых нужно написать, определите формат письменного задания </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Определите, кому адресовано письмо и выберите соответствующий стиль письма .</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Составьте план письма и подберите необходимые слова и выражения.</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Пишите в соответствии с планом и помните о делении текста на абзацы.</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Старайтесь использовать не только простые предложения, но и сложноподчинённые, используя средства логической связи.</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Старайтесь правильно употреблять временные формы глагола, используйте разнообразные грамматические структуры.</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Внимательно проверьте работу, обращая внимание на следующие моменты: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Соблюдается ли формат и стиль высказывания;</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Логично ли текст делится на абзацы;</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Правильно ли использованы средства связи внутри предложений, между предложениями, между абзацами;</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Проверьте правильность написания каждого слова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381000"/>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200" b="1" spc="50" dirty="0" smtClean="0">
                <a:ln w="11430"/>
                <a:solidFill>
                  <a:srgbClr val="663300"/>
                </a:solidFill>
                <a:effectLst>
                  <a:outerShdw blurRad="76200" dist="50800" dir="5400000" algn="tl" rotWithShape="0">
                    <a:srgbClr val="000000">
                      <a:alpha val="65000"/>
                    </a:srgbClr>
                  </a:outerShdw>
                </a:effectLst>
              </a:rPr>
              <a:t>План письма личного характера</a:t>
            </a: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1143000" y="1219200"/>
            <a:ext cx="7543800" cy="5257800"/>
          </a:xfrm>
          <a:ln>
            <a:solidFill>
              <a:srgbClr val="663300"/>
            </a:solidFill>
          </a:ln>
        </p:spPr>
        <p:txBody>
          <a:bodyPr/>
          <a:lstStyle/>
          <a:p>
            <a:pPr>
              <a:buNone/>
            </a:pPr>
            <a:r>
              <a:rPr lang="ru-RU" sz="2400" b="1" dirty="0" smtClean="0">
                <a:solidFill>
                  <a:schemeClr val="accent5">
                    <a:lumMod val="10000"/>
                  </a:schemeClr>
                </a:solidFill>
                <a:latin typeface="Times New Roman" pitchFamily="18" charset="0"/>
                <a:cs typeface="Times New Roman" pitchFamily="18" charset="0"/>
              </a:rPr>
              <a:t>    1. Адрес;</a:t>
            </a:r>
          </a:p>
          <a:p>
            <a:pPr>
              <a:buNone/>
            </a:pPr>
            <a:r>
              <a:rPr lang="ru-RU" sz="2400" b="1" dirty="0" smtClean="0">
                <a:solidFill>
                  <a:schemeClr val="accent5">
                    <a:lumMod val="10000"/>
                  </a:schemeClr>
                </a:solidFill>
                <a:latin typeface="Times New Roman" pitchFamily="18" charset="0"/>
                <a:cs typeface="Times New Roman" pitchFamily="18" charset="0"/>
              </a:rPr>
              <a:t>    2. Дата;</a:t>
            </a:r>
          </a:p>
          <a:p>
            <a:pPr>
              <a:buNone/>
            </a:pPr>
            <a:r>
              <a:rPr lang="ru-RU" sz="2400" b="1" dirty="0" smtClean="0">
                <a:solidFill>
                  <a:schemeClr val="accent5">
                    <a:lumMod val="10000"/>
                  </a:schemeClr>
                </a:solidFill>
                <a:latin typeface="Times New Roman" pitchFamily="18" charset="0"/>
                <a:cs typeface="Times New Roman" pitchFamily="18" charset="0"/>
              </a:rPr>
              <a:t>    3. Обращение;</a:t>
            </a:r>
          </a:p>
          <a:p>
            <a:pPr>
              <a:buNone/>
            </a:pPr>
            <a:r>
              <a:rPr lang="ru-RU" sz="2400" b="1" dirty="0" smtClean="0">
                <a:solidFill>
                  <a:schemeClr val="accent5">
                    <a:lumMod val="10000"/>
                  </a:schemeClr>
                </a:solidFill>
                <a:latin typeface="Times New Roman" pitchFamily="18" charset="0"/>
                <a:cs typeface="Times New Roman" pitchFamily="18" charset="0"/>
              </a:rPr>
              <a:t>    4. Выражение благодарности за полученное письмо;</a:t>
            </a:r>
          </a:p>
          <a:p>
            <a:pPr>
              <a:buNone/>
            </a:pPr>
            <a:r>
              <a:rPr lang="ru-RU" sz="2400" b="1" dirty="0" smtClean="0">
                <a:solidFill>
                  <a:schemeClr val="accent5">
                    <a:lumMod val="10000"/>
                  </a:schemeClr>
                </a:solidFill>
                <a:latin typeface="Times New Roman" pitchFamily="18" charset="0"/>
                <a:cs typeface="Times New Roman" pitchFamily="18" charset="0"/>
              </a:rPr>
              <a:t>    5. Основная часть </a:t>
            </a:r>
            <a:r>
              <a:rPr lang="ru-RU" sz="2400" dirty="0" smtClean="0">
                <a:solidFill>
                  <a:schemeClr val="accent5">
                    <a:lumMod val="10000"/>
                  </a:schemeClr>
                </a:solidFill>
              </a:rPr>
              <a:t>(Здесь вы два абзаца посвящаете ответу на вопросы, поставленные в письме. В третьем абзаце задаете вопросы на ту же тему или на тему, указанную в письме);</a:t>
            </a:r>
            <a:br>
              <a:rPr lang="ru-RU" sz="2400" dirty="0" smtClean="0">
                <a:solidFill>
                  <a:schemeClr val="accent5">
                    <a:lumMod val="10000"/>
                  </a:schemeClr>
                </a:solidFill>
              </a:rPr>
            </a:br>
            <a:r>
              <a:rPr lang="ru-RU" sz="2400" b="1" dirty="0" smtClean="0">
                <a:solidFill>
                  <a:schemeClr val="accent5">
                    <a:lumMod val="10000"/>
                  </a:schemeClr>
                </a:solidFill>
                <a:latin typeface="Times New Roman" pitchFamily="18" charset="0"/>
                <a:cs typeface="Times New Roman" pitchFamily="18" charset="0"/>
              </a:rPr>
              <a:t>6. Причина, почему заканчиваете письмо, фраза о том, что вы ждете ответе на письмо;</a:t>
            </a:r>
            <a:br>
              <a:rPr lang="ru-RU" sz="2400" b="1" dirty="0" smtClean="0">
                <a:solidFill>
                  <a:schemeClr val="accent5">
                    <a:lumMod val="10000"/>
                  </a:schemeClr>
                </a:solidFill>
                <a:latin typeface="Times New Roman" pitchFamily="18" charset="0"/>
                <a:cs typeface="Times New Roman" pitchFamily="18" charset="0"/>
              </a:rPr>
            </a:br>
            <a:r>
              <a:rPr lang="ru-RU" sz="2400" b="1" dirty="0" smtClean="0">
                <a:solidFill>
                  <a:schemeClr val="accent5">
                    <a:lumMod val="10000"/>
                  </a:schemeClr>
                </a:solidFill>
                <a:latin typeface="Times New Roman" pitchFamily="18" charset="0"/>
                <a:cs typeface="Times New Roman" pitchFamily="18" charset="0"/>
              </a:rPr>
              <a:t>7. Пожелания;</a:t>
            </a:r>
            <a:br>
              <a:rPr lang="ru-RU" sz="2400" b="1" dirty="0" smtClean="0">
                <a:solidFill>
                  <a:schemeClr val="accent5">
                    <a:lumMod val="10000"/>
                  </a:schemeClr>
                </a:solidFill>
                <a:latin typeface="Times New Roman" pitchFamily="18" charset="0"/>
                <a:cs typeface="Times New Roman" pitchFamily="18" charset="0"/>
              </a:rPr>
            </a:br>
            <a:r>
              <a:rPr lang="ru-RU" sz="2400" b="1" dirty="0" smtClean="0">
                <a:solidFill>
                  <a:schemeClr val="accent5">
                    <a:lumMod val="10000"/>
                  </a:schemeClr>
                </a:solidFill>
                <a:latin typeface="Times New Roman" pitchFamily="18" charset="0"/>
                <a:cs typeface="Times New Roman" pitchFamily="18" charset="0"/>
              </a:rPr>
              <a:t>8. Подпись.</a:t>
            </a:r>
            <a:endParaRPr lang="ru-RU" sz="2400" b="1" dirty="0">
              <a:solidFill>
                <a:schemeClr val="accent5">
                  <a:lumMod val="1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219200" y="457200"/>
            <a:ext cx="7712549" cy="5334000"/>
          </a:xfrm>
          <a:prstGeom prst="rect">
            <a:avLst/>
          </a:prstGeom>
          <a:noFill/>
          <a:ln w="28575">
            <a:solidFill>
              <a:srgbClr val="663300"/>
            </a:solidFill>
            <a:miter lim="800000"/>
            <a:headEnd/>
            <a:tailEnd/>
          </a:ln>
          <a:scene3d>
            <a:camera prst="orthographicFront"/>
            <a:lightRig rig="threePt" dir="t"/>
          </a:scene3d>
          <a:sp3d>
            <a:bevelT/>
          </a:sp3d>
        </p:spPr>
      </p:pic>
      <p:pic>
        <p:nvPicPr>
          <p:cNvPr id="5" name="Рисунок 4" descr="013_0000.gif">
            <a:hlinkClick r:id="rId3" action="ppaction://hlinksldjump"/>
          </p:cNvPr>
          <p:cNvPicPr>
            <a:picLocks noChangeAspect="1"/>
          </p:cNvPicPr>
          <p:nvPr/>
        </p:nvPicPr>
        <p:blipFill>
          <a:blip r:embed="rId4" cstate="print"/>
          <a:stretch>
            <a:fillRect/>
          </a:stretch>
        </p:blipFill>
        <p:spPr>
          <a:xfrm>
            <a:off x="4267200" y="5943600"/>
            <a:ext cx="1249680" cy="609600"/>
          </a:xfrm>
          <a:prstGeom prst="rect">
            <a:avLst/>
          </a:prstGeom>
          <a:ln>
            <a:solidFill>
              <a:srgbClr val="663300"/>
            </a:solidFill>
          </a:ln>
          <a:scene3d>
            <a:camera prst="orthographicFront"/>
            <a:lightRig rig="threePt" dir="t"/>
          </a:scene3d>
          <a:sp3d>
            <a:bevelT/>
          </a:sp3d>
        </p:spPr>
      </p:pic>
      <p:sp>
        <p:nvSpPr>
          <p:cNvPr id="4" name="TextBox 3"/>
          <p:cNvSpPr txBox="1"/>
          <p:nvPr/>
        </p:nvSpPr>
        <p:spPr>
          <a:xfrm>
            <a:off x="6172200" y="762000"/>
            <a:ext cx="23622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Your address</a:t>
            </a:r>
            <a:endParaRPr lang="ru-RU"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TextBox 5"/>
          <p:cNvSpPr txBox="1"/>
          <p:nvPr/>
        </p:nvSpPr>
        <p:spPr>
          <a:xfrm>
            <a:off x="6324600" y="1524000"/>
            <a:ext cx="19812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Date</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2209800" y="1676400"/>
            <a:ext cx="17526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Greeting</a:t>
            </a:r>
            <a:endParaRPr lang="ru-RU"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8" name="TextBox 7"/>
          <p:cNvSpPr txBox="1"/>
          <p:nvPr/>
        </p:nvSpPr>
        <p:spPr>
          <a:xfrm>
            <a:off x="3048000" y="2209800"/>
            <a:ext cx="45720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Introduction</a:t>
            </a:r>
            <a:endParaRPr lang="ru-RU"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9" name="TextBox 8"/>
          <p:cNvSpPr txBox="1"/>
          <p:nvPr/>
        </p:nvSpPr>
        <p:spPr>
          <a:xfrm>
            <a:off x="3200400" y="3124200"/>
            <a:ext cx="36576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Body  of the letter</a:t>
            </a:r>
            <a:endParaRPr lang="ru-RU"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10" name="TextBox 9"/>
          <p:cNvSpPr txBox="1"/>
          <p:nvPr/>
        </p:nvSpPr>
        <p:spPr>
          <a:xfrm>
            <a:off x="3505200" y="4267200"/>
            <a:ext cx="34290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Ending of the letter</a:t>
            </a:r>
            <a:endParaRPr lang="ru-RU"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11" name="TextBox 10"/>
          <p:cNvSpPr txBox="1"/>
          <p:nvPr/>
        </p:nvSpPr>
        <p:spPr>
          <a:xfrm>
            <a:off x="2209800" y="4800600"/>
            <a:ext cx="19050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Wishes</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TextBox 11"/>
          <p:cNvSpPr txBox="1"/>
          <p:nvPr/>
        </p:nvSpPr>
        <p:spPr>
          <a:xfrm>
            <a:off x="2209800" y="5257800"/>
            <a:ext cx="19050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Signature</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57200" y="965876"/>
            <a:ext cx="84582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Exercise 2. </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пример</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взят</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из</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Practice Tests for the Russian State Exam (</a:t>
            </a:r>
            <a:r>
              <a:rPr lang="en-US" dirty="0" err="1" smtClean="0">
                <a:latin typeface="Calibri" pitchFamily="34" charset="0"/>
                <a:ea typeface="Times New Roman" pitchFamily="18" charset="0"/>
                <a:cs typeface="Times New Roman" pitchFamily="18" charset="0"/>
              </a:rPr>
              <a:t>Verbitskaya</a:t>
            </a:r>
            <a:r>
              <a:rPr lang="en-US" dirty="0" smtClean="0">
                <a:latin typeface="Calibri" pitchFamily="34" charset="0"/>
                <a:ea typeface="Times New Roman" pitchFamily="18" charset="0"/>
                <a:cs typeface="Times New Roman" pitchFamily="18" charset="0"/>
              </a:rPr>
              <a:t> M….</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Macmillan</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Put the parts of this letter in the correct order (Part1- Part9)</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Anyway, I've got to go now. Loads of homework (unfortunately!)</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 I'm sorry to hear you've had an argument with your best friend and that you're not speaking at the moment. Yes, it has happened to me too, and it's awful, isn't it?</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 Carol</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 Dear Sally,</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 Write back soon!</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 Thanks for your letter. It was great to hear from you! Well done on passing your exams!</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 I think you need to ask yourself one question: what's more important- that argument or your friendship? I remember when I asked myself that it all became clear. I realized my friendship with Chris was far more important. I called him immediately and told him. We became friends again immediately. Maybe you should do the same thing. Let me know what happens! Good luck!</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 23 Portland Street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Manchester</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MN3 6YL</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24</a:t>
            </a:r>
            <a:r>
              <a:rPr kumimoji="0" lang="en-US" b="0" i="1"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th</a:t>
            </a: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September</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CHECK the exercise 2</a:t>
            </a:r>
            <a:endParaRPr lang="ru-RU" dirty="0"/>
          </a:p>
        </p:txBody>
      </p:sp>
      <p:sp>
        <p:nvSpPr>
          <p:cNvPr id="3" name="Содержимое 2"/>
          <p:cNvSpPr>
            <a:spLocks noGrp="1"/>
          </p:cNvSpPr>
          <p:nvPr>
            <p:ph idx="1"/>
          </p:nvPr>
        </p:nvSpPr>
        <p:spPr/>
        <p:txBody>
          <a:bodyPr/>
          <a:lstStyle/>
          <a:p>
            <a:r>
              <a:rPr lang="en-US" dirty="0" smtClean="0"/>
              <a:t>.</a:t>
            </a:r>
            <a:endParaRPr lang="ru-RU" dirty="0"/>
          </a:p>
        </p:txBody>
      </p:sp>
      <p:sp>
        <p:nvSpPr>
          <p:cNvPr id="4" name="Прямоугольник 3"/>
          <p:cNvSpPr/>
          <p:nvPr/>
        </p:nvSpPr>
        <p:spPr>
          <a:xfrm>
            <a:off x="1066800" y="2209800"/>
            <a:ext cx="68580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HDFBGAEC</a:t>
            </a:r>
            <a:endParaRPr lang="ru-RU"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609600"/>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200" b="1" spc="50" dirty="0" smtClean="0">
                <a:ln w="11430"/>
                <a:solidFill>
                  <a:srgbClr val="663300"/>
                </a:solidFill>
                <a:effectLst>
                  <a:outerShdw blurRad="76200" dist="50800" dir="5400000" algn="tl" rotWithShape="0">
                    <a:srgbClr val="000000">
                      <a:alpha val="65000"/>
                    </a:srgbClr>
                  </a:outerShdw>
                </a:effectLst>
              </a:rPr>
              <a:t>Требования к оформлению письма </a:t>
            </a:r>
            <a:r>
              <a:rPr lang="en-US" sz="3200" b="1" spc="50" dirty="0" smtClean="0">
                <a:ln w="11430"/>
                <a:solidFill>
                  <a:srgbClr val="663300"/>
                </a:solidFill>
                <a:effectLst>
                  <a:outerShdw blurRad="76200" dist="50800" dir="5400000" algn="tl" rotWithShape="0">
                    <a:srgbClr val="000000">
                      <a:alpha val="65000"/>
                    </a:srgbClr>
                  </a:outerShdw>
                </a:effectLst>
              </a:rPr>
              <a:t/>
            </a:r>
            <a:br>
              <a:rPr lang="en-US" sz="3200" b="1" spc="50" dirty="0" smtClean="0">
                <a:ln w="11430"/>
                <a:solidFill>
                  <a:srgbClr val="663300"/>
                </a:solidFill>
                <a:effectLst>
                  <a:outerShdw blurRad="76200" dist="50800" dir="5400000" algn="tl" rotWithShape="0">
                    <a:srgbClr val="000000">
                      <a:alpha val="65000"/>
                    </a:srgbClr>
                  </a:outerShdw>
                </a:effectLst>
              </a:rPr>
            </a:br>
            <a:endParaRPr lang="ru-RU" sz="3200" b="1" spc="50" dirty="0">
              <a:ln w="11430"/>
              <a:solidFill>
                <a:srgbClr val="663300"/>
              </a:soli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914400" y="1752601"/>
            <a:ext cx="7924800" cy="4038600"/>
          </a:xfrm>
          <a:ln>
            <a:solidFill>
              <a:srgbClr val="663300"/>
            </a:solidFill>
          </a:ln>
        </p:spPr>
        <p:txBody>
          <a:bodyPr/>
          <a:lstStyle/>
          <a:p>
            <a:pPr>
              <a:buFont typeface="Wingdings" pitchFamily="2" charset="2"/>
              <a:buChar char="ü"/>
            </a:pPr>
            <a:r>
              <a:rPr lang="ru-RU" sz="2400" b="1" dirty="0" smtClean="0">
                <a:solidFill>
                  <a:schemeClr val="accent5">
                    <a:lumMod val="10000"/>
                  </a:schemeClr>
                </a:solidFill>
                <a:latin typeface="Times New Roman" pitchFamily="18" charset="0"/>
                <a:cs typeface="Times New Roman" pitchFamily="18" charset="0"/>
              </a:rPr>
              <a:t>ответить на все поставленные в письме вопросы;</a:t>
            </a:r>
          </a:p>
          <a:p>
            <a:pPr>
              <a:buFont typeface="Wingdings" pitchFamily="2" charset="2"/>
              <a:buChar char="ü"/>
            </a:pPr>
            <a:r>
              <a:rPr lang="ru-RU" sz="2400" b="1" dirty="0" smtClean="0">
                <a:solidFill>
                  <a:schemeClr val="accent5">
                    <a:lumMod val="10000"/>
                  </a:schemeClr>
                </a:solidFill>
                <a:latin typeface="Times New Roman" pitchFamily="18" charset="0"/>
                <a:cs typeface="Times New Roman" pitchFamily="18" charset="0"/>
              </a:rPr>
              <a:t>задать вопросы;</a:t>
            </a:r>
          </a:p>
          <a:p>
            <a:pPr>
              <a:buFont typeface="Wingdings" pitchFamily="2" charset="2"/>
              <a:buChar char="ü"/>
            </a:pPr>
            <a:r>
              <a:rPr lang="ru-RU" sz="2400" b="1" dirty="0" smtClean="0">
                <a:solidFill>
                  <a:schemeClr val="accent5">
                    <a:lumMod val="10000"/>
                  </a:schemeClr>
                </a:solidFill>
                <a:latin typeface="Times New Roman" pitchFamily="18" charset="0"/>
                <a:cs typeface="Times New Roman" pitchFamily="18" charset="0"/>
              </a:rPr>
              <a:t>соблюдать неофициальный стиль;</a:t>
            </a:r>
          </a:p>
          <a:p>
            <a:pPr>
              <a:buFont typeface="Wingdings" pitchFamily="2" charset="2"/>
              <a:buChar char="ü"/>
            </a:pPr>
            <a:r>
              <a:rPr lang="ru-RU" sz="2400" b="1" dirty="0" smtClean="0">
                <a:solidFill>
                  <a:schemeClr val="accent5">
                    <a:lumMod val="10000"/>
                  </a:schemeClr>
                </a:solidFill>
                <a:latin typeface="Times New Roman" pitchFamily="18" charset="0"/>
                <a:cs typeface="Times New Roman" pitchFamily="18" charset="0"/>
              </a:rPr>
              <a:t>соблюдать формат неофициального письма;</a:t>
            </a:r>
          </a:p>
          <a:p>
            <a:pPr>
              <a:buFont typeface="Wingdings" pitchFamily="2" charset="2"/>
              <a:buChar char="ü"/>
            </a:pPr>
            <a:r>
              <a:rPr lang="ru-RU" sz="2400" b="1" dirty="0" smtClean="0">
                <a:solidFill>
                  <a:schemeClr val="accent5">
                    <a:lumMod val="10000"/>
                  </a:schemeClr>
                </a:solidFill>
                <a:latin typeface="Times New Roman" pitchFamily="18" charset="0"/>
                <a:cs typeface="Times New Roman" pitchFamily="18" charset="0"/>
                <a:hlinkClick r:id="rId2" action="ppaction://hlinksldjump"/>
              </a:rPr>
              <a:t>написать не менее 100, но не более 140 слов.</a:t>
            </a:r>
            <a:endParaRPr lang="ru-RU" sz="2400" b="1" dirty="0" smtClean="0">
              <a:solidFill>
                <a:schemeClr val="accent5">
                  <a:lumMod val="10000"/>
                </a:schemeClr>
              </a:solidFill>
              <a:latin typeface="Times New Roman" pitchFamily="18" charset="0"/>
              <a:cs typeface="Times New Roman" pitchFamily="18" charset="0"/>
            </a:endParaRPr>
          </a:p>
          <a:p>
            <a:endParaRPr lang="ru-RU" sz="2000" b="1" dirty="0" smtClean="0">
              <a:latin typeface="Times New Roman" pitchFamily="18" charset="0"/>
              <a:cs typeface="Times New Roman" pitchFamily="18" charset="0"/>
            </a:endParaRPr>
          </a:p>
          <a:p>
            <a:pPr>
              <a:buNone/>
            </a:pPr>
            <a:r>
              <a:rPr lang="ru-RU" sz="2000" b="1" dirty="0" smtClean="0">
                <a:solidFill>
                  <a:schemeClr val="accent5">
                    <a:lumMod val="10000"/>
                  </a:schemeClr>
                </a:solidFill>
                <a:latin typeface="Times New Roman" pitchFamily="18" charset="0"/>
                <a:cs typeface="Times New Roman" pitchFamily="18" charset="0"/>
              </a:rPr>
              <a:t>      В ЕГЭ 2011 оценивание личного письма производится по 3 критериям: </a:t>
            </a:r>
            <a:r>
              <a:rPr lang="ru-RU" sz="2000" b="1" dirty="0" smtClean="0">
                <a:solidFill>
                  <a:schemeClr val="accent5">
                    <a:lumMod val="10000"/>
                  </a:schemeClr>
                </a:solidFill>
                <a:latin typeface="Times New Roman" pitchFamily="18" charset="0"/>
                <a:cs typeface="Times New Roman" pitchFamily="18" charset="0"/>
                <a:hlinkClick r:id="rId3" action="ppaction://hlinksldjump"/>
              </a:rPr>
              <a:t>содержание </a:t>
            </a:r>
            <a:r>
              <a:rPr lang="ru-RU" sz="2000" b="1" dirty="0" smtClean="0">
                <a:solidFill>
                  <a:schemeClr val="accent5">
                    <a:lumMod val="10000"/>
                  </a:schemeClr>
                </a:solidFill>
                <a:latin typeface="Times New Roman" pitchFamily="18" charset="0"/>
                <a:cs typeface="Times New Roman" pitchFamily="18" charset="0"/>
              </a:rPr>
              <a:t>(0–2 балла), </a:t>
            </a:r>
            <a:r>
              <a:rPr lang="ru-RU" sz="2000" b="1" dirty="0" smtClean="0">
                <a:solidFill>
                  <a:schemeClr val="accent5">
                    <a:lumMod val="10000"/>
                  </a:schemeClr>
                </a:solidFill>
                <a:latin typeface="Times New Roman" pitchFamily="18" charset="0"/>
                <a:cs typeface="Times New Roman" pitchFamily="18" charset="0"/>
                <a:hlinkClick r:id="rId4" action="ppaction://hlinksldjump"/>
              </a:rPr>
              <a:t>организация текста </a:t>
            </a:r>
            <a:r>
              <a:rPr lang="ru-RU" sz="2000" b="1" dirty="0" smtClean="0">
                <a:solidFill>
                  <a:schemeClr val="accent5">
                    <a:lumMod val="10000"/>
                  </a:schemeClr>
                </a:solidFill>
                <a:latin typeface="Times New Roman" pitchFamily="18" charset="0"/>
                <a:cs typeface="Times New Roman" pitchFamily="18" charset="0"/>
              </a:rPr>
              <a:t>(0–2 балла), </a:t>
            </a:r>
            <a:r>
              <a:rPr lang="ru-RU" sz="2000" b="1" dirty="0" smtClean="0">
                <a:solidFill>
                  <a:schemeClr val="accent5">
                    <a:lumMod val="10000"/>
                  </a:schemeClr>
                </a:solidFill>
                <a:latin typeface="Times New Roman" pitchFamily="18" charset="0"/>
                <a:cs typeface="Times New Roman" pitchFamily="18" charset="0"/>
                <a:hlinkClick r:id="rId5" action="ppaction://hlinksldjump"/>
              </a:rPr>
              <a:t>языковое оформление </a:t>
            </a:r>
            <a:r>
              <a:rPr lang="ru-RU" sz="2000" b="1" dirty="0" smtClean="0">
                <a:solidFill>
                  <a:schemeClr val="accent5">
                    <a:lumMod val="10000"/>
                  </a:schemeClr>
                </a:solidFill>
                <a:latin typeface="Times New Roman" pitchFamily="18" charset="0"/>
                <a:cs typeface="Times New Roman" pitchFamily="18" charset="0"/>
              </a:rPr>
              <a:t>текста (0–2 балла).</a:t>
            </a:r>
          </a:p>
          <a:p>
            <a:pPr>
              <a:buNone/>
            </a:pPr>
            <a:endParaRPr lang="ru-RU" sz="2000" dirty="0"/>
          </a:p>
        </p:txBody>
      </p:sp>
      <p:pic>
        <p:nvPicPr>
          <p:cNvPr id="4" name="Рисунок 3" descr="013_0000.gif">
            <a:hlinkClick r:id="rId6" action="ppaction://hlinksldjump"/>
          </p:cNvPr>
          <p:cNvPicPr>
            <a:picLocks noChangeAspect="1"/>
          </p:cNvPicPr>
          <p:nvPr/>
        </p:nvPicPr>
        <p:blipFill>
          <a:blip r:embed="rId7" cstate="print"/>
          <a:stretch>
            <a:fillRect/>
          </a:stretch>
        </p:blipFill>
        <p:spPr>
          <a:xfrm>
            <a:off x="4267200" y="5943600"/>
            <a:ext cx="1249680" cy="609600"/>
          </a:xfrm>
          <a:prstGeom prst="rect">
            <a:avLst/>
          </a:prstGeom>
          <a:ln>
            <a:solidFill>
              <a:srgbClr val="663300"/>
            </a:solidFill>
          </a:ln>
          <a:scene3d>
            <a:camera prst="orthographicFront"/>
            <a:lightRig rig="threePt" dir="t"/>
          </a:scene3d>
          <a:sp3d>
            <a:bevelT/>
          </a:sp3d>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Другая 3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0070C0"/>
      </a:hlink>
      <a:folHlink>
        <a:srgbClr val="0070C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926</TotalTime>
  <Words>1208</Words>
  <Application>Microsoft Office PowerPoint</Application>
  <PresentationFormat>Экран (4:3)</PresentationFormat>
  <Paragraphs>134</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Оформление по умолчанию</vt:lpstr>
      <vt:lpstr>Слайд 1</vt:lpstr>
      <vt:lpstr> A reply letter </vt:lpstr>
      <vt:lpstr>C1      Personal letter</vt:lpstr>
      <vt:lpstr>Слайд 4</vt:lpstr>
      <vt:lpstr>План письма личного характера </vt:lpstr>
      <vt:lpstr>Слайд 6</vt:lpstr>
      <vt:lpstr>Слайд 7</vt:lpstr>
      <vt:lpstr>CHECK the exercise 2</vt:lpstr>
      <vt:lpstr>Требования к оформлению письма  </vt:lpstr>
      <vt:lpstr>Оценивание личного письма  Содержание </vt:lpstr>
      <vt:lpstr>Слайд 11</vt:lpstr>
      <vt:lpstr>Слайд 12</vt:lpstr>
      <vt:lpstr>Слайд 13</vt:lpstr>
      <vt:lpstr>Слайд 14</vt:lpstr>
      <vt:lpstr>Contents</vt:lpstr>
      <vt:lpstr>Рекомендации по структуре письма</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Урок</dc:subject>
  <dc:creator>Стрелкова Н.</dc:creator>
  <cp:lastModifiedBy>Катерина</cp:lastModifiedBy>
  <cp:revision>96</cp:revision>
  <cp:lastPrinted>1601-01-01T00:00:00Z</cp:lastPrinted>
  <dcterms:created xsi:type="dcterms:W3CDTF">1601-01-01T00:00:00Z</dcterms:created>
  <dcterms:modified xsi:type="dcterms:W3CDTF">2011-11-25T18:02:09Z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