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3" r:id="rId2"/>
    <p:sldId id="257" r:id="rId3"/>
    <p:sldId id="306" r:id="rId4"/>
    <p:sldId id="288" r:id="rId5"/>
    <p:sldId id="289" r:id="rId6"/>
    <p:sldId id="290" r:id="rId7"/>
    <p:sldId id="291" r:id="rId8"/>
    <p:sldId id="292" r:id="rId9"/>
    <p:sldId id="293" r:id="rId10"/>
    <p:sldId id="304" r:id="rId11"/>
    <p:sldId id="294" r:id="rId12"/>
    <p:sldId id="297" r:id="rId13"/>
    <p:sldId id="298" r:id="rId14"/>
    <p:sldId id="303" r:id="rId15"/>
    <p:sldId id="30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2E5FD5-8356-4858-B6DE-8841E109257E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1429F0-0A63-4BEC-9E03-40DA2A57B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933AAA-B07D-44A0-B648-5BCF36771C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4100-03FE-4104-B15E-DD75B8B2F600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61C3A-E54B-47E2-BDE1-054A5FE45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8AA31-8AF8-42EE-AB97-CE41FFAA357D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E06C-1E2A-417A-B84E-FE4979359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0F4D-9CD8-4670-A171-C40A764DF745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E1D7-E48B-43D4-A22A-5F286628A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5F03E-1420-4D79-9EB5-B96F66680407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55E1F-D47A-47DB-B738-FD6AB56D1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0222-802D-423F-BA88-34930ED34E80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D464-61B6-4555-98CF-418D620B4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015EF-ECD6-4589-A79D-B5182AC7A7FB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74EE0-8B24-4074-9CF1-5172DF5F2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4D64-B88B-410B-B532-6EFFC24E86A9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97D5A-A8BE-4F2B-B97E-E480AE087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1A10-25CD-407D-BE07-C38A81AC615C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500F-7E93-4C95-A321-1A565DD10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59419-ED28-4980-A532-5C60EC0CF039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CC47-5666-4B75-8EEA-8F550532A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7CF2-C973-42E6-A223-0062CE8ADFA2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687F-7E52-4154-94BC-588082A02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E7E2-E8A8-4031-9E6E-06940D7BBD9D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FE32-45B5-462E-A6E4-92922903A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F31C46-D4AE-4AC1-A993-CABB0FA4A1A1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3EEA20-3CCE-4A4B-B268-CA3D4CEBD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8.gif"/><Relationship Id="rId7" Type="http://schemas.openxmlformats.org/officeDocument/2006/relationships/image" Target="../media/image18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214813" y="4929188"/>
            <a:ext cx="4776787" cy="11509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4400" b="1" i="1" smtClean="0">
                <a:solidFill>
                  <a:srgbClr val="C00000"/>
                </a:solidFill>
              </a:rPr>
              <a:t>Guten Tag !</a:t>
            </a:r>
            <a:endParaRPr lang="ru-RU" sz="4400" b="1" i="1" smtClean="0">
              <a:solidFill>
                <a:srgbClr val="C00000"/>
              </a:solidFill>
            </a:endParaRPr>
          </a:p>
        </p:txBody>
      </p:sp>
      <p:pic>
        <p:nvPicPr>
          <p:cNvPr id="14339" name="Picture 8" descr="солнц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571500"/>
            <a:ext cx="485775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2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-800100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Franklin Gothic Book"/>
              </a:rPr>
              <a:t/>
            </a:r>
            <a:br>
              <a:rPr lang="ru-RU">
                <a:latin typeface="Franklin Gothic Book"/>
              </a:rPr>
            </a:br>
            <a:r>
              <a:rPr lang="ru-RU">
                <a:latin typeface="Franklin Gothic Book"/>
              </a:rPr>
              <a:t>  </a:t>
            </a:r>
          </a:p>
        </p:txBody>
      </p:sp>
      <p:graphicFrame>
        <p:nvGraphicFramePr>
          <p:cNvPr id="592948" name="Group 52"/>
          <p:cNvGraphicFramePr>
            <a:graphicFrameLocks noGrp="1"/>
          </p:cNvGraphicFramePr>
          <p:nvPr/>
        </p:nvGraphicFramePr>
        <p:xfrm>
          <a:off x="-107950" y="0"/>
          <a:ext cx="9721850" cy="8528050"/>
        </p:xfrm>
        <a:graphic>
          <a:graphicData uri="http://schemas.openxmlformats.org/drawingml/2006/table">
            <a:tbl>
              <a:tblPr/>
              <a:tblGrid>
                <a:gridCol w="2465372"/>
                <a:gridCol w="5097478"/>
                <a:gridCol w="2159000"/>
              </a:tblGrid>
              <a:tr h="148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4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id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ihr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de-DE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mü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de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?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  W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ir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trainieren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aber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hier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endParaRPr kumimoji="0" lang="de-DE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Wie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die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 V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ö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gel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fliegen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wir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           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Schwimmen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gut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wie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ein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Delphin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D78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8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Wie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ein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Tiger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zieh’n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wir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uns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Springen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hoch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wie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K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ä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ngurus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9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7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Wir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sind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gro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ß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wie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Elefant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Schreien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laut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wie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ein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Hahn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737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9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         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Wir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sind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schlank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wie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die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Giraffe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          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       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und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geschickt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wie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viele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pitchFamily="66" charset="0"/>
                        </a:rPr>
                        <a:t>Affen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     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Dreh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dich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Katze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rasch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h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erum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                      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Laufe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 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schneller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von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dem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Hund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737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737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5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596" name="Picture 25" descr="animal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4287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26" descr="00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642938"/>
            <a:ext cx="13684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27" descr="12m6%5b1%5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785938"/>
            <a:ext cx="1512887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28" descr="c0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1714500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29" descr="sl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3284538"/>
            <a:ext cx="809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30" descr="7%5b1%5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88" y="3429000"/>
            <a:ext cx="1628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Picture 31" descr="giraffe_tail_swish_sm_wm%5b1%5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75" y="4572000"/>
            <a:ext cx="11430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3" name="Picture 32" descr="album_0308225208_127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00" y="5143500"/>
            <a:ext cx="895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4" name="Picture 33" descr="5%5b1%5d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43213" y="58054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509838"/>
            <a:ext cx="52863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7543800" cy="122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3500"/>
          </a:p>
        </p:txBody>
      </p:sp>
      <p:sp>
        <p:nvSpPr>
          <p:cNvPr id="604163" name="Rectangle 3"/>
          <p:cNvSpPr>
            <a:spLocks noGrp="1" noChangeArrowheads="1"/>
          </p:cNvSpPr>
          <p:nvPr>
            <p:ph idx="1"/>
          </p:nvPr>
        </p:nvSpPr>
        <p:spPr>
          <a:xfrm>
            <a:off x="4932363" y="476250"/>
            <a:ext cx="4484687" cy="17287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</p:txBody>
      </p:sp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1258888" y="4868863"/>
            <a:ext cx="6340475" cy="1714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Spielen wir!</a:t>
            </a:r>
          </a:p>
          <a:p>
            <a:pPr algn="ctr"/>
            <a:endParaRPr lang="en-US" sz="8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  <a:p>
            <a:pPr algn="ctr"/>
            <a:endParaRPr lang="en-US" sz="8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  <a:p>
            <a:pPr algn="ctr"/>
            <a:endParaRPr lang="en-US" sz="8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  <a:p>
            <a:pPr algn="ctr"/>
            <a:endParaRPr lang="en-US" sz="8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  <a:p>
            <a:pPr algn="ctr"/>
            <a:endParaRPr lang="en-US" sz="8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  <a:p>
            <a:pPr algn="ctr"/>
            <a:endParaRPr lang="en-US" sz="8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  <a:p>
            <a:pPr algn="ctr"/>
            <a:endParaRPr lang="en-US" sz="8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  <a:p>
            <a:pPr algn="ctr"/>
            <a:endParaRPr lang="en-US" sz="8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  <a:p>
            <a:pPr algn="ctr"/>
            <a:endParaRPr lang="en-US" sz="8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  <a:p>
            <a:pPr algn="ctr"/>
            <a:endParaRPr lang="ru-RU" sz="8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26628" name="Picture 11" descr="клоунские кук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96975"/>
            <a:ext cx="49688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73" name="Picture 13" descr="ballon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49275"/>
            <a:ext cx="447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1" name="Picture 21" descr="ballo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765175"/>
            <a:ext cx="447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4" name="Picture 24" descr="ballon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5734050"/>
            <a:ext cx="447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6" descr="ballo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46038"/>
            <a:ext cx="447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8" descr="ballo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5949950"/>
            <a:ext cx="1655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33" descr="ballon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292600"/>
            <a:ext cx="447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4" name="Picture 34" descr="ballon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692150"/>
            <a:ext cx="447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64292E-6 C -0.0033 0.0067 -0.00834 0.01132 -0.01198 0.01757 C -0.01493 0.02243 -0.01545 0.02728 -0.01858 0.03191 C -0.02153 0.04694 -0.01754 0.03191 -0.02396 0.0444 C -0.02674 0.04948 -0.0283 0.05527 -0.03073 0.06035 C -0.03282 0.06475 -0.03716 0.06706 -0.03993 0.07099 C -0.04375 0.0851 -0.0382 0.06775 -0.04549 0.07978 C -0.0467 0.08209 -0.05382 0.11239 -0.05469 0.11701 C -0.05695 0.13158 -0.05729 0.14662 -0.05868 0.16142 C -0.05955 0.17044 -0.06233 0.17946 -0.06407 0.18824 C -0.06441 0.216 -0.06493 0.24398 -0.06528 0.27173 C -0.0658 0.28584 -0.06268 0.33579 -0.07188 0.35684 C -0.08073 0.37626 -0.06841 0.34157 -0.07743 0.36586 C -0.07986 0.37233 -0.0816 0.38112 -0.08663 0.38528 C -0.09288 0.39014 -0.10035 0.3906 -0.1066 0.39592 C -0.10261 0.37557 -0.10452 0.37233 -0.10261 0.34273 C -0.10226 0.33764 -0.10122 0.33302 -0.1 0.32839 C -0.09931 0.32469 -0.0974 0.31775 -0.0974 0.31775 C -0.09705 0.31174 -0.09879 0.30434 -0.09618 0.29995 C -0.09375 0.29625 -0.08907 0.29833 -0.08542 0.29833 C -0.07674 0.29833 -0.06841 0.29948 -0.0599 0.29995 C 0.02847 0.3122 0.11753 0.34065 0.2026 0.3765 C 0.23159 0.38852 0.28333 0.40749 0.30781 0.44033 C 0.30416 0.45721 0.29323 0.46923 0.28541 0.48311 C 0.28159 0.48982 0.27916 0.49675 0.27465 0.50254 C 0.27309 0.50855 0.271 0.5104 0.26805 0.51503 C 0.26562 0.52404 0.25868 0.52682 0.25347 0.53283 C 0.25087 0.53584 0.2493 0.54046 0.24653 0.54347 C 0.24253 0.5481 0.23802 0.55203 0.23333 0.55573 C 0.23021 0.55804 0.22708 0.55943 0.22413 0.56105 C 0.22153 0.56243 0.21597 0.56475 0.21597 0.56475 C 0.20972 0.56405 0.20364 0.56382 0.19722 0.5629 C 0.18993 0.56174 0.18472 0.55203 0.17882 0.54694 C 0.17326 0.5363 0.16406 0.52011 0.1559 0.51317 C 0.15434 0.50994 0.15191 0.50762 0.15069 0.50439 C 0.14913 0.50115 0.14896 0.49722 0.14809 0.49375 C 0.14913 0.47825 0.14687 0.46993 0.1559 0.4616 C 0.16423 0.44518 0.17448 0.42969 0.18802 0.4209 C 0.18871 0.41905 0.18958 0.41697 0.19062 0.41558 C 0.19305 0.4128 0.19878 0.40841 0.19878 0.40841 C 0.20191 0.4017 0.21146 0.38945 0.21736 0.38713 C 0.22691 0.37835 0.22968 0.38228 0.24392 0.38343 C 0.25451 0.38829 0.26441 0.395 0.27465 0.39962 C 0.28698 0.41188 0.30295 0.41974 0.31736 0.42784 C 0.325 0.43223 0.33038 0.4394 0.33871 0.44218 C 0.34826 0.45073 0.34357 0.44842 0.35208 0.45096 C 0.36163 0.45952 0.35694 0.45698 0.36528 0.45998 C 0.37153 0.4653 0.37673 0.47085 0.38403 0.47409 C 0.38958 0.48103 0.39496 0.4838 0.40121 0.48843 C 0.40816 0.49329 0.41319 0.4993 0.41996 0.50254 C 0.42743 0.50994 0.43385 0.51641 0.44253 0.52034 C 0.45208 0.53237 0.43767 0.51526 0.44948 0.52566 C 0.45087 0.52705 0.45191 0.52936 0.45347 0.53098 C 0.45468 0.53237 0.4559 0.5333 0.45729 0.53445 C 0.46146 0.54301 0.46632 0.5511 0.47048 0.55943 C 0.4717 0.56151 0.47274 0.56405 0.47343 0.56637 C 0.47378 0.56822 0.47378 0.5703 0.47448 0.57192 C 0.47725 0.57793 0.48229 0.58232 0.48541 0.58787 C 0.48715 0.59111 0.4875 0.59551 0.48923 0.59851 C 0.49184 0.60244 0.49409 0.60175 0.49722 0.60383 C 0.50538 0.60892 0.5125 0.61447 0.52118 0.61794 C 0.52673 0.62303 0.53073 0.62511 0.53732 0.62696 C 0.58038 0.65471 0.6335 0.64083 0.68003 0.62696 C 0.68212 0.6191 0.68507 0.61794 0.6908 0.61447 C 0.69462 0.60869 0.69982 0.60268 0.70538 0.60013 C 0.70989 0.59574 0.71458 0.59088 0.71875 0.58602 C 0.72187 0.58209 0.72812 0.57354 0.72812 0.57354 C 0.72951 0.56752 0.73055 0.5629 0.73333 0.55758 C 0.73455 0.5511 0.73576 0.54463 0.73732 0.53815 C 0.73819 0.53445 0.73993 0.52751 0.73993 0.52751 C 0.73958 0.4949 0.74722 0.466 0.73472 0.44033 C 0.73628 0.43154 0.73524 0.42899 0.73055 0.42252 C 0.72795 0.41211 0.73107 0.42229 0.72534 0.41188 C 0.72048 0.40332 0.71701 0.39361 0.71215 0.38528 C 0.70798 0.37881 0.70295 0.37349 0.69861 0.36748 C 0.69288 0.35892 0.68889 0.34898 0.68281 0.34088 C 0.68107 0.33279 0.67812 0.32816 0.67465 0.32145 C 0.67014 0.30157 0.66389 0.2833 0.66146 0.26271 C 0.6618 0.24861 0.66198 0.23427 0.6625 0.22016 C 0.66354 0.19726 0.66354 0.18963 0.68003 0.18293 C 0.68646 0.17044 0.70139 0.17668 0.71076 0.17761 C 0.71649 0.17922 0.72135 0.18177 0.72656 0.18454 C 0.74896 0.18362 0.76909 0.18293 0.79062 0.17922 C 0.80295 0.17437 0.81319 0.1635 0.82534 0.15795 C 0.82951 0.15286 0.83437 0.15032 0.83871 0.14546 C 0.84479 0.13852 0.84809 0.1295 0.85347 0.12233 C 0.85538 0.11077 0.86111 0.10175 0.86389 0.09042 C 0.86146 0.08047 0.86128 0.08001 0.8559 0.07261 C 0.85278 0.06012 0.85729 0.074 0.85052 0.06382 C 0.84479 0.0548 0.84097 0.04393 0.83472 0.03538 " pathEditMode="relative" ptsTypes="fffffffffffffffffffffffffffffffffffffffffffffffffffffffffffffffffffffffffffffffffffffffffA">
                                      <p:cBhvr>
                                        <p:cTn id="23" dur="5000" spd="-100000" fill="hold"/>
                                        <p:tgtEl>
                                          <p:spTgt spid="604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55042E-7 C -0.00139 0.00115 -0.0026 0.00254 -0.00399 0.00347 C -0.00521 0.00439 -0.00677 0.00439 -0.00816 0.00532 C -0.01424 0.00994 -0.01771 0.01549 -0.02396 0.01942 C -0.02795 0.0252 -0.03142 0.02474 -0.03733 0.02659 C -0.04983 0.03052 -0.05746 0.03399 -0.07066 0.03538 C -0.10139 0.03446 -0.12292 0.03446 -0.15052 0.02474 C -0.15642 0.01965 -0.16024 0.01295 -0.16667 0.00878 C -0.16979 0.00231 -0.17448 -0.00185 -0.17865 -0.00717 C -0.18038 -0.0148 -0.18437 -0.01897 -0.18924 -0.02313 C -0.1908 -0.02914 -0.19253 -0.03146 -0.19601 -0.03562 C -0.19687 -0.03909 -0.19861 -0.04256 -0.19861 -0.04626 C -0.19861 -0.06869 -0.20312 -0.13298 -0.18524 -0.15819 C -0.18246 -0.16906 -0.1783 -0.17739 -0.17326 -0.18664 C -0.17153 -0.19357 -0.16771 -0.19797 -0.16528 -0.20444 C -0.16233 -0.21231 -0.16562 -0.20791 -0.16128 -0.2167 C -0.15781 -0.22364 -0.15208 -0.22873 -0.14931 -0.23636 C -0.14601 -0.24515 -0.14323 -0.25417 -0.13993 -0.26295 C -0.13594 -0.27382 -0.13559 -0.28307 -0.12795 -0.2914 C -0.12187 -0.29811 -0.1066 -0.30319 -0.09861 -0.30551 C -0.0941 -0.3069 -0.08524 -0.30921 -0.08524 -0.30921 C -0.06736 -0.30736 -0.04844 -0.30343 -0.03455 -0.28608 C -0.03316 -0.2803 -0.0309 -0.27591 -0.02934 -0.27012 C -0.02847 -0.26665 -0.02743 -0.26295 -0.02656 -0.25949 C -0.02621 -0.25764 -0.02517 -0.25417 -0.02517 -0.25417 C -0.02621 -0.23358 -0.0217 -0.22734 -0.03333 -0.22202 C -0.06302 -0.22318 -0.08576 -0.2241 -0.11319 -0.23266 C -0.11979 -0.23728 -0.12604 -0.24145 -0.13333 -0.2433 C -0.13802 -0.25 -0.14774 -0.25532 -0.15451 -0.25764 C -0.15833 -0.2611 -0.16146 -0.2648 -0.16528 -0.26827 C -0.16823 -0.27452 -0.16927 -0.27891 -0.17326 -0.28423 C -0.17413 -0.28654 -0.17517 -0.28886 -0.17587 -0.2914 C -0.17708 -0.29603 -0.17865 -0.30551 -0.17865 -0.30551 C -0.18437 -0.36402 -0.19184 -0.42692 -0.17726 -0.48312 C -0.17674 -0.49677 -0.17656 -0.51041 -0.17587 -0.52406 C -0.17552 -0.53146 -0.17309 -0.53816 -0.17187 -0.54533 C -0.1691 -0.56198 -0.16615 -0.57817 -0.16389 -0.59505 C -0.16406 -0.60292 -0.15608 -0.65634 -0.16927 -0.67507 C -0.17083 -0.68085 -0.17118 -0.68733 -0.17326 -0.69288 C -0.17726 -0.70398 -0.18177 -0.71508 -0.18524 -0.72641 C -0.1908 -0.74445 -0.19444 -0.75694 -0.20417 -0.77267 C -0.20781 -0.77845 -0.20538 -0.77822 -0.21076 -0.78169 C -0.21441 -0.78423 -0.21979 -0.78562 -0.22413 -0.78701 C -0.2276 -0.79186 -0.23246 -0.79441 -0.23594 -0.79926 C -0.23681 -0.80042 -0.2375 -0.8025 -0.23854 -0.80296 C -0.24149 -0.80435 -0.24496 -0.80412 -0.24792 -0.80458 C -0.25191 -0.80828 -0.25538 -0.80967 -0.2599 -0.81175 C -0.26371 -0.81638 -0.26736 -0.81591 -0.27205 -0.81892 C -0.28906 -0.83025 -0.30781 -0.8284 -0.32656 -0.82956 C -0.34566 -0.83257 -0.36476 -0.83257 -0.38403 -0.83488 C -0.40451 -0.83395 -0.41788 -0.83742 -0.43455 -0.82956 C -0.4408 -0.8217 -0.46076 -0.81869 -0.46927 -0.81707 C -0.47587 -0.81406 -0.48246 -0.81106 -0.48924 -0.80828 C -0.4941 -0.80134 -0.49878 -0.79348 -0.50399 -0.78701 C -0.50642 -0.77614 -0.5092 -0.78516 -0.51198 -0.77452 C -0.51233 -0.76689 -0.51198 -0.75902 -0.51319 -0.75139 C -0.51337 -0.74977 -0.5151 -0.74908 -0.51597 -0.74792 C -0.52118 -0.74098 -0.53021 -0.72803 -0.53594 -0.72294 C -0.5375 -0.71971 -0.54115 -0.71786 -0.54132 -0.71416 C -0.54288 -0.68109 -0.53385 -0.64339 -0.54653 -0.61471 C -0.54826 -0.61101 -0.5566 -0.605 -0.55729 -0.60407 C -0.56215 -0.59991 -0.5651 -0.5939 -0.57083 -0.59159 C -0.58021 -0.59205 -0.58941 -0.59182 -0.59861 -0.5932 C -0.60556 -0.59413 -0.62344 -0.60546 -0.62951 -0.61101 C -0.63403 -0.61541 -0.63611 -0.61957 -0.64132 -0.62165 C -0.64618 -0.62604 -0.64635 -0.63159 -0.65191 -0.63414 C -0.65469 -0.64455 -0.6625 -0.64848 -0.66528 -0.65912 C -0.66875 -0.67253 -0.66406 -0.65588 -0.66927 -0.66975 C -0.67222 -0.67785 -0.67309 -0.68779 -0.67465 -0.69635 C -0.67656 -0.70652 -0.67865 -0.71601 -0.67986 -0.72641 C -0.67917 -0.74677 -0.6809 -0.76781 -0.67187 -0.78516 C -0.66545 -0.78354 -0.6599 -0.78146 -0.65451 -0.77614 C -0.64479 -0.76642 -0.65417 -0.77082 -0.64392 -0.76735 C -0.63767 -0.75902 -0.63021 -0.75301 -0.62396 -0.74422 C -0.62205 -0.73705 -0.62066 -0.73011 -0.61858 -0.72294 C -0.6191 -0.71508 -0.61771 -0.70606 -0.62118 -0.69982 C -0.6283 -0.68733 -0.63559 -0.68247 -0.64653 -0.67854 C -0.65486 -0.67137 -0.66528 -0.66813 -0.67465 -0.66443 C -0.6809 -0.66189 -0.68559 -0.65773 -0.69184 -0.65541 C -0.69549 -0.65079 -0.69931 -0.65033 -0.70399 -0.64848 C -0.7099 -0.64293 -0.71649 -0.64085 -0.72257 -0.63599 C -0.73385 -0.6272 -0.74306 -0.61541 -0.7533 -0.60569 C -0.75521 -0.5976 -0.75937 -0.5969 -0.76389 -0.59159 C -0.7684 -0.5865 -0.77396 -0.57863 -0.77726 -0.57193 C -0.77917 -0.56823 -0.78715 -0.55319 -0.78785 -0.55065 C -0.78906 -0.54626 -0.78993 -0.54233 -0.79184 -0.53816 C -0.79531 -0.53099 -0.80017 -0.52544 -0.80399 -0.51874 C -0.80764 -0.51226 -0.81094 -0.50555 -0.81458 -0.49908 C -0.8184 -0.4926 -0.81927 -0.48543 -0.82396 -0.47965 C -0.82535 -0.47179 -0.82726 -0.4704 -0.83056 -0.46369 C -0.83351 -0.44866 -0.84149 -0.43594 -0.84531 -0.42091 C -0.84635 -0.41166 -0.84844 -0.40333 -0.85052 -0.39431 C -0.85312 -0.36726 -0.85295 -0.36379 -0.85191 -0.32863 C -0.85503 -0.32008 -0.85417 -0.31615 -0.85191 -0.30736 C -0.86042 -0.28423 -0.84618 -0.2618 -0.83594 -0.24515 C -0.8309 -0.23705 -0.82674 -0.2278 -0.81996 -0.22202 C -0.81319 -0.21624 -0.79653 -0.21786 -0.78924 -0.2167 C -0.78663 -0.21624 -0.78385 -0.21578 -0.78125 -0.21508 C -0.7776 -0.21416 -0.77066 -0.21138 -0.77066 -0.21138 C -0.76233 -0.21531 -0.75972 -0.22757 -0.75208 -0.23104 C -0.74687 -0.23775 -0.74653 -0.24492 -0.74271 -0.25232 C -0.73854 -0.27012 -0.7349 -0.29533 -0.74549 -0.30921 C -0.74774 -0.32008 -0.75503 -0.32077 -0.76267 -0.32332 C -0.7658 -0.32216 -0.76927 -0.32239 -0.77187 -0.31985 C -0.77708 -0.31453 -0.78003 -0.30481 -0.78385 -0.29857 C -0.78715 -0.29325 -0.79271 -0.29001 -0.79601 -0.28423 C -0.80156 -0.27429 -0.80521 -0.26087 -0.81198 -0.25232 C -0.81389 -0.24376 -0.8184 -0.23728 -0.82118 -0.22919 C -0.82448 -0.21924 -0.82431 -0.21485 -0.82934 -0.20606 C -0.83333 -0.18201 -0.84097 -0.14801 -0.84132 -0.12443 C -0.84167 -0.09899 -0.84132 -0.07355 -0.84132 -0.04811 " pathEditMode="relative" ptsTypes="ffffffffffffffffffffffffffffffffffffffffffffffffffffffffffffffffffffffffffffffffffffffffffffffffffffffffffffffA">
                                      <p:cBhvr>
                                        <p:cTn id="25" dur="5000" spd="-100000" fill="hold"/>
                                        <p:tgtEl>
                                          <p:spTgt spid="604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18 0.56961 C -0.19739 0.59713 -0.20295 0.63321 -0.19479 0.65842 C -0.19253 0.66559 -0.18854 0.67461 -0.1842 0.6797 C -0.18177 0.68247 -0.17621 0.68687 -0.17621 0.68687 C -0.13698 0.68525 -0.14305 0.68825 -0.12153 0.68131 C -0.11753 0.67391 -0.11163 0.67021 -0.10677 0.66374 C -0.10156 0.6568 -0.09878 0.64732 -0.0934 0.64061 C -0.08975 0.62489 -0.09496 0.64454 -0.08941 0.63182 C -0.0842 0.62026 -0.09236 0.63159 -0.08541 0.6228 C -0.08194 0.61355 -0.08003 0.60199 -0.07343 0.59621 C -0.06927 0.5969 -0.06319 0.59713 -0.05885 0.59968 C -0.04444 0.60777 -0.03246 0.62257 -0.01875 0.63182 C -0.01493 0.63437 -0.00468 0.63506 -0.00278 0.63529 C 0.00538 0.63899 0.0125 0.64362 0.02118 0.64593 C 0.02795 0.65194 0.03143 0.65333 0.03993 0.65472 C 0.04844 0.65264 0.05261 0.64524 0.0599 0.63876 C 0.06563 0.63367 0.08125 0.63414 0.08646 0.63344 C 0.08785 0.63229 0.08907 0.6309 0.09045 0.62974 C 0.09167 0.62905 0.09323 0.62905 0.09445 0.62812 C 0.0974 0.62581 0.1 0.62072 0.10261 0.61748 C 0.10452 0.60939 0.10955 0.6006 0.1158 0.59806 C 0.12795 0.60014 0.13976 0.60453 0.15191 0.60685 C 0.16094 0.61494 0.17518 0.62928 0.18525 0.63344 C 0.19011 0.63807 0.19445 0.64246 0.19983 0.64593 C 0.20886 0.65796 0.20469 0.65379 0.21181 0.66004 C 0.21424 0.66489 0.21788 0.66906 0.21979 0.67438 C 0.22309 0.6834 0.22552 0.69311 0.22778 0.70282 C 0.22743 0.71439 0.23264 0.73983 0.22118 0.74538 C 0.21979 0.74723 0.2191 0.75023 0.21702 0.75069 C 0.2132 0.75162 0.21268 0.74422 0.21181 0.74191 C 0.2092 0.73474 0.20712 0.72826 0.20504 0.72063 C 0.20556 0.71485 0.20782 0.69149 0.21059 0.68501 C 0.21146 0.68316 0.2132 0.6827 0.21459 0.68131 C 0.21667 0.6723 0.22066 0.67114 0.22657 0.66721 C 0.23282 0.66304 0.22847 0.66513 0.23316 0.66004 C 0.23907 0.65379 0.24584 0.65009 0.25295 0.64778 C 0.25816 0.64431 0.26268 0.64292 0.26788 0.64061 C 0.2842 0.64177 0.28802 0.64038 0.29983 0.64593 C 0.30729 0.65518 0.31841 0.65911 0.32657 0.66721 C 0.32952 0.67021 0.33195 0.67438 0.33455 0.67785 C 0.33542 0.679 0.33716 0.68131 0.33716 0.68131 C 0.33907 0.68872 0.34063 0.69565 0.34254 0.70282 C 0.34202 0.70629 0.34288 0.71069 0.34115 0.71346 C 0.34028 0.71485 0.3382 0.71277 0.33716 0.71161 C 0.33611 0.71022 0.33663 0.70791 0.33594 0.70629 C 0.33525 0.7049 0.33403 0.70398 0.33316 0.70282 C 0.3316 0.69681 0.32847 0.69427 0.32657 0.68825 C 0.32205 0.6753 0.31945 0.66004 0.31719 0.64593 C 0.31771 0.63714 0.31771 0.62812 0.31858 0.61934 C 0.31979 0.60523 0.32726 0.59251 0.33316 0.58187 C 0.34462 0.56129 0.35764 0.54464 0.37448 0.53215 C 0.37986 0.52822 0.38368 0.5222 0.38924 0.51989 C 0.39358 0.51388 0.38993 0.51735 0.39722 0.51457 C 0.4 0.51341 0.40521 0.51087 0.40521 0.51087 C 0.42118 0.51341 0.4132 0.51156 0.42917 0.51619 C 0.43351 0.51758 0.43698 0.52151 0.44115 0.52336 C 0.44653 0.53007 0.4507 0.53816 0.45591 0.54464 C 0.45521 0.56314 0.45938 0.57493 0.45191 0.58742 C 0.44827 0.59366 0.4441 0.60176 0.43854 0.605 C 0.43594 0.60662 0.43056 0.6087 0.43056 0.6087 C 0.42257 0.60662 0.41962 0.6013 0.41181 0.59806 C 0.40591 0.59274 0.40035 0.58858 0.39445 0.58372 C 0.38924 0.57956 0.3842 0.57193 0.37847 0.56961 C 0.37761 0.56846 0.37691 0.56707 0.37587 0.56591 C 0.37466 0.56452 0.37292 0.56383 0.37188 0.56244 C 0.36858 0.55805 0.36858 0.55273 0.36511 0.54834 C 0.36337 0.5407 0.36216 0.53307 0.36111 0.52521 C 0.36077 0.51434 0.36563 0.4334 0.35191 0.40426 C 0.34861 0.38344 0.33837 0.36217 0.33056 0.3439 C 0.32535 0.33164 0.32205 0.32031 0.31459 0.31013 C 0.30938 0.30319 0.30313 0.29972 0.29705 0.29417 C 0.29063 0.2877 0.2842 0.28076 0.27726 0.27475 C 0.27153 0.26388 0.26441 0.26156 0.25712 0.25347 C 0.25209 0.24792 0.24618 0.24306 0.24097 0.23751 C 0.23004 0.22549 0.21927 0.21207 0.20504 0.20722 C 0.19705 0.19912 0.1882 0.19057 0.1783 0.18594 C 0.17205 0.17669 0.16268 0.17415 0.15452 0.16813 C 0.14757 0.16304 0.14115 0.15773 0.13316 0.15564 C 0.12709 0.15171 0.12101 0.15148 0.11459 0.14871 C 0.09966 0.142 0.11493 0.14732 0.10261 0.14339 C 0.09688 0.13946 0.09132 0.13876 0.08525 0.13622 C 0.07813 0.13321 0.07257 0.12974 0.06511 0.1272 C 0.06025 0.12558 0.05052 0.12188 0.05052 0.12188 C 0.04115 0.12257 0.03195 0.12257 0.02257 0.12373 C 0.01858 0.12419 0.01459 0.12835 0.01059 0.12905 C 0.00382 0.12997 -0.00278 0.1302 -0.00955 0.1309 C -0.01441 0.13275 -0.02413 0.13622 -0.02413 0.13622 C -0.03489 0.14547 -0.04271 0.16258 -0.04948 0.17692 C -0.05382 0.18617 -0.05573 0.19565 -0.06146 0.20375 C -0.06389 0.216 -0.0658 0.22849 -0.06823 0.24098 C -0.06736 0.2692 -0.07135 0.29279 -0.05607 0.31198 C -0.05087 0.32609 -0.05677 0.31452 -0.04948 0.321 C -0.04791 0.32239 -0.04705 0.3247 -0.04548 0.32632 C -0.03923 0.33279 -0.03298 0.3358 -0.02552 0.33858 C -0.02187 0.33996 -0.0184 0.34112 -0.01475 0.34228 C -0.01302 0.34274 -0.00955 0.3439 -0.00955 0.3439 C 0.01354 0.3432 0.03854 0.35245 0.0599 0.34043 C 0.06632 0.33673 0.07032 0.32933 0.07587 0.32447 C 0.07726 0.32216 0.07813 0.31915 0.07986 0.3173 C 0.08143 0.31591 0.08351 0.31661 0.08525 0.31545 C 0.0915 0.31129 0.09688 0.30458 0.10261 0.29949 C 0.11111 0.29186 0.10504 0.29995 0.11059 0.29255 C 0.11285 0.28955 0.11719 0.28353 0.11719 0.28353 C 0.11979 0.27359 0.11962 0.26295 0.12518 0.25509 C 0.12865 0.24168 0.12396 0.25833 0.12917 0.24445 C 0.13212 0.23659 0.13212 0.22872 0.13594 0.22132 C 0.13802 0.2093 0.14011 0.19843 0.14115 0.18594 C 0.1408 0.16096 0.14063 0.13622 0.13993 0.11124 C 0.13907 0.08141 0.12847 0.07193 0.11719 0.04903 C 0.1132 0.04094 0.1099 0.03492 0.10382 0.0296 C 0.10209 0.0222 0.09775 0.01804 0.09445 0.0118 C 0.09254 0.0037 0.08334 -0.01758 0.07847 -0.02359 C 0.07657 -0.03168 0.07136 -0.03608 0.06788 -0.04325 C 0.0691 -0.05481 0.06875 -0.0592 0.07726 -0.06267 C 0.08889 -0.07354 0.10052 -0.0673 0.1158 -0.06637 C 0.12726 -0.06244 0.13941 -0.05435 0.14913 -0.0451 C 0.1507 -0.04371 0.15174 -0.0414 0.15313 -0.03978 C 0.15434 -0.03839 0.15573 -0.03723 0.15712 -0.03608 C 0.1592 -0.02798 0.16302 -0.02128 0.16511 -0.01295 C 0.16597 -0.00948 0.16788 -0.00231 0.16788 -0.00231 C 0.17032 0.02475 0.16806 0.05296 0.17327 0.07933 C 0.17448 0.09644 0.17778 0.12835 0.18525 0.14339 C 0.18698 0.15588 0.1915 0.16859 0.19722 0.17877 C 0.19861 0.18478 0.19931 0.18872 0.20261 0.19311 C 0.20538 0.2056 0.20886 0.21693 0.2132 0.22849 C 0.21528 0.23404 0.21372 0.23427 0.21702 0.23913 C 0.22084 0.24422 0.22726 0.24653 0.23177 0.24977 C 0.23525 0.25231 0.24254 0.25694 0.24254 0.25694 C 0.24653 0.26226 0.24913 0.26503 0.25452 0.26758 C 0.26545 0.27845 0.26285 0.27775 0.27847 0.28007 C 0.33316 0.27521 0.30434 0.27706 0.36511 0.27475 C 0.37396 0.27082 0.38091 0.26133 0.38785 0.25347 C 0.39167 0.24908 0.39254 0.25046 0.39584 0.24445 C 0.39705 0.24214 0.3974 0.23959 0.39844 0.23751 C 0.40226 0.22988 0.40052 0.23821 0.40382 0.22849 C 0.40782 0.2167 0.40868 0.20537 0.41459 0.19473 C 0.41719 0.1834 0.41997 0.1723 0.42257 0.16096 C 0.42379 0.15541 0.43056 0.14686 0.43056 0.14686 C 0.43195 0.14084 0.43438 0.1383 0.43594 0.13252 C 0.45157 0.13529 0.46007 0.14454 0.47448 0.15032 C 0.47917 0.15472 0.4849 0.15865 0.49045 0.16096 C 0.49341 0.16651 0.49775 0.16906 0.49983 0.1753 C 0.50226 0.18247 0.50382 0.18964 0.5066 0.19658 C 0.50886 0.2019 0.51094 0.20722 0.5132 0.21254 C 0.51476 0.21624 0.51858 0.22317 0.51858 0.22317 C 0.52032 0.23057 0.52413 0.23173 0.52657 0.23913 C 0.5316 0.25463 0.53768 0.27197 0.54514 0.28539 C 0.54653 0.29302 0.54861 0.29834 0.55191 0.30481 C 0.55834 0.34274 0.55712 0.34598 0.55712 0.39894 " pathEditMode="relative" ptsTypes="ffffffffffffffffffffffffffffffffffffffffffffffffffffffffffffffffffffffffffffffffffffffffffffffffffffffffffffffffffffffffffffffffffffffffffffffffffffA">
                                      <p:cBhvr>
                                        <p:cTn id="27" dur="2000" fill="hold"/>
                                        <p:tgtEl>
                                          <p:spTgt spid="604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7123E-6 C 0.00781 -0.00994 0.00746 -0.0296 0.00937 -0.04255 C 0.01094 -0.05365 0.01684 -0.06244 0.01996 -0.07308 C 0.02587 -0.09227 0.02847 -0.11864 0.0401 -0.13321 C 0.05347 -0.13182 0.06146 -0.13182 0.07205 -0.12257 C 0.07448 -0.11748 0.07552 -0.11262 0.07864 -0.10823 C 0.07951 -0.10476 0.08055 -0.10106 0.08142 -0.09759 C 0.08264 -0.09297 0.08403 -0.08349 0.08403 -0.08349 C 0.08559 -0.05134 0.09722 0.00694 0.07465 0.02637 C 0.06667 0.04256 0.05729 0.04903 0.0441 0.05504 C 0.01962 0.05435 -0.00642 0.06291 -0.02934 0.05134 C -0.03854 0.04672 -0.04774 0.03932 -0.0559 0.03192 C -0.05972 0.02822 -0.05799 0.02775 -0.06129 0.02313 C -0.06337 0.01989 -0.06806 0.01411 -0.06806 0.01411 C -0.06997 0.00602 -0.07517 0.00023 -0.07726 -0.00717 C -0.07969 -0.01665 -0.08576 -0.03399 -0.09063 -0.04093 C -0.0934 -0.0518 -0.09861 -0.06521 -0.10538 -0.07308 C -0.10642 -0.074 -0.10816 -0.07377 -0.10938 -0.0747 C -0.11215 -0.07678 -0.11511 -0.07863 -0.11736 -0.08163 C -0.11823 -0.08279 -0.11892 -0.08441 -0.11997 -0.08534 C -0.1224 -0.08719 -0.12552 -0.08719 -0.12795 -0.0888 C -0.13802 -0.09551 -0.14809 -0.09991 -0.15868 -0.10476 C -0.17379 -0.10407 -0.18889 -0.10407 -0.20399 -0.10291 C -0.21267 -0.10222 -0.22361 -0.09412 -0.23195 -0.09065 C -0.24219 -0.07701 -0.24566 -0.0629 -0.24931 -0.0444 C -0.24688 -0.03214 -0.24826 -0.02012 -0.24392 -0.00879 C -0.24167 0.00417 -0.24236 0.01735 -0.23993 0.0303 C -0.23559 0.08788 -0.23576 0.14547 -0.22934 0.20259 C -0.22865 0.22086 -0.22934 0.23566 -0.22396 0.25208 C -0.22066 0.26226 -0.2132 0.27035 -0.20799 0.27868 C -0.20261 0.28747 -0.19653 0.29556 -0.19063 0.30366 C -0.18854 0.30643 -0.1875 0.3099 -0.18524 0.31268 C -0.17743 0.32123 -0.16667 0.32725 -0.15729 0.3321 C -0.15122 0.34043 -0.1592 0.33095 -0.14931 0.33742 C -0.14809 0.33812 -0.14774 0.3402 -0.1467 0.34112 C -0.13802 0.34806 -0.12014 0.34713 -0.11198 0.34806 C -0.09445 0.35153 -0.09149 0.3513 -0.06927 0.34991 C -0.04271 0.32678 0.02621 0.34829 0.06667 0.34621 C 0.07465 0.34274 0.08073 0.33904 0.08941 0.33742 C 0.0967 0.33349 0.10191 0.32632 0.10937 0.32308 C 0.11285 0.31846 0.11667 0.31638 0.12135 0.31429 C 0.12378 0.31106 0.12708 0.30898 0.12934 0.30551 C 0.13055 0.30343 0.13073 0.30042 0.13194 0.29834 C 0.13628 0.29024 0.14149 0.28516 0.1441 0.27521 C 0.14288 0.23127 0.14479 0.22479 0.13073 0.19334 C 0.12656 0.18386 0.12569 0.1723 0.11736 0.1686 C 0.1 0.17068 0.08437 0.17299 0.06667 0.17392 C 0.06371 0.17669 0.06007 0.17785 0.05729 0.18108 C 0.04531 0.19334 0.04028 0.21138 0.03194 0.22734 C 0.03055 0.23335 0.02847 0.2352 0.02535 0.2396 C 0.02083 0.25717 0.01163 0.27197 0.00677 0.28955 C 0.00364 0.30065 -0.0007 0.32031 -0.0066 0.32863 C -0.00816 0.3365 -0.01094 0.34066 -0.01337 0.34806 C -0.01615 0.35685 -0.0158 0.35893 -0.02136 0.36587 C -0.02326 0.37674 -0.02847 0.38367 -0.03333 0.39223 C -0.03524 0.3957 -0.03872 0.4031 -0.03872 0.4031 C -0.04011 0.40958 -0.04306 0.4112 -0.04531 0.41744 C -0.04792 0.42415 -0.04809 0.42854 -0.05191 0.43525 C -0.05347 0.44149 -0.05504 0.44612 -0.05868 0.45121 C -0.06076 0.46277 -0.05833 0.45375 -0.06389 0.46508 C -0.07031 0.47896 -0.07622 0.49538 -0.08663 0.5044 C -0.09201 0.5155 -0.09965 0.5155 -0.10938 0.51665 C -0.11632 0.51943 -0.12292 0.52128 -0.12934 0.52544 C -0.14045 0.52521 -0.15156 0.52498 -0.16267 0.52405 C -0.1809 0.5222 -0.19913 0.51226 -0.21736 0.50972 C -0.22656 0.50578 -0.23611 0.5044 -0.24531 0.50093 C -0.25434 0.497 -0.26302 0.49121 -0.27205 0.48821 C -0.28455 0.48983 -0.2908 0.49029 -0.30139 0.497 C -0.30521 0.50255 -0.3066 0.50972 -0.31059 0.51503 C -0.31597 0.5222 -0.3132 0.51527 -0.31736 0.5222 C -0.32587 0.53631 -0.31302 0.51804 -0.32396 0.53284 C -0.32517 0.5377 -0.32587 0.54047 -0.32795 0.5451 C -0.32951 0.5488 -0.33333 0.55597 -0.33333 0.55597 C -0.33924 0.60153 -0.33854 0.64293 -0.31458 0.67484 C -0.30816 0.69195 -0.29948 0.6982 -0.28802 0.70837 C -0.28698 0.7093 -0.28611 0.71069 -0.28524 0.71231 C -0.2842 0.71369 -0.28386 0.71624 -0.28264 0.71739 C -0.28073 0.71924 -0.2783 0.71994 -0.27604 0.72109 C -0.27118 0.72734 -0.26632 0.72896 -0.2599 0.7315 C -0.25434 0.73682 -0.24896 0.73983 -0.24271 0.74214 C -0.23906 0.74168 -0.23524 0.7426 -0.23195 0.74052 C -0.22917 0.7389 -0.2283 0.73266 -0.22535 0.7315 C -0.22396 0.73127 -0.22274 0.73034 -0.22136 0.73011 C -0.21754 0.72479 -0.2132 0.71948 -0.20799 0.71739 C -0.20434 0.71254 -0.20347 0.70814 -0.2 0.70306 C -0.19948 0.70144 -0.19931 0.69935 -0.19861 0.69797 C -0.19792 0.69589 -0.1967 0.69427 -0.19601 0.69265 C -0.19375 0.68594 -0.19236 0.67831 -0.19063 0.67114 C -0.19115 0.65218 -0.19011 0.63321 -0.19201 0.61448 C -0.19288 0.60569 -0.19688 0.60546 -0.2 0.60014 C -0.20712 0.58858 -0.21441 0.57493 -0.22396 0.56638 C -0.23038 0.55366 -0.24757 0.53099 -0.25729 0.5222 C -0.26493 0.51527 -0.27309 0.51249 -0.28125 0.50787 C -0.29149 0.50232 -0.30122 0.49353 -0.31198 0.49029 C -0.31615 0.48428 -0.32326 0.48127 -0.32934 0.47942 C -0.33351 0.47364 -0.34184 0.47063 -0.34792 0.46901 C -0.36215 0.45907 -0.37882 0.45444 -0.39462 0.45121 C -0.44844 0.45282 -0.43681 0.44288 -0.46267 0.46508 C -0.46597 0.47179 -0.47101 0.47873 -0.47604 0.48312 C -0.47951 0.49029 -0.48386 0.49792 -0.48924 0.50232 C -0.49271 0.50925 -0.49549 0.51642 -0.5 0.5222 C -0.50226 0.53053 -0.50399 0.53539 -0.50139 0.5451 C -0.5007 0.54811 -0.49861 0.54972 -0.49722 0.5525 C -0.49636 0.55412 -0.49531 0.55597 -0.49462 0.55759 C -0.49392 0.55944 -0.4941 0.56152 -0.49323 0.56291 C -0.49097 0.5673 -0.48455 0.57401 -0.48125 0.57701 C -0.47882 0.57933 -0.47083 0.58048 -0.46927 0.58048 C -0.46649 0.58025 -0.45833 0.58002 -0.45469 0.57701 C -0.4434 0.56823 -0.45451 0.57401 -0.44531 0.56985 C -0.44445 0.56638 -0.4441 0.56268 -0.44271 0.55944 C -0.44028 0.55412 -0.4375 0.55158 -0.43594 0.5451 C -0.43715 0.49885 -0.43576 0.48543 -0.44931 0.44935 C -0.45139 0.44357 -0.45104 0.43964 -0.45469 0.43525 C -0.45504 0.43293 -0.45486 0.42993 -0.4559 0.42808 C -0.45764 0.42438 -0.46042 0.42207 -0.46267 0.41929 C -0.46493 0.41628 -0.4658 0.41166 -0.46806 0.40842 C -0.47049 0.40449 -0.47344 0.40102 -0.47604 0.39778 C -0.48142 0.39061 -0.48663 0.38344 -0.49201 0.37651 C -0.49636 0.37072 -0.50226 0.36633 -0.5066 0.36032 C -0.51372 0.35107 -0.50295 0.35708 -0.51736 0.34459 C -0.52101 0.34158 -0.52483 0.33742 -0.52795 0.33395 C -0.53715 0.32308 -0.54531 0.30921 -0.55729 0.30366 C -0.56337 0.29556 -0.56875 0.28793 -0.57604 0.28238 C -0.58368 0.27637 -0.59653 0.27197 -0.60261 0.26434 C -0.61024 0.25486 -0.62309 0.24885 -0.63333 0.24676 C -0.64236 0.24283 -0.65208 0.24676 -0.66129 0.24838 C -0.67066 0.25278 -0.68021 0.25162 -0.68924 0.25763 C -0.69774 0.26318 -0.70556 0.2692 -0.71458 0.27359 C -0.71858 0.27822 -0.72292 0.2796 -0.72795 0.28238 C -0.73108 0.28677 -0.73559 0.28839 -0.73872 0.29302 C -0.74479 0.30181 -0.74931 0.3099 -0.75191 0.32146 C -0.75139 0.33372 -0.75243 0.36032 -0.74392 0.37119 C -0.73976 0.38252 -0.72309 0.39871 -0.71337 0.40125 C -0.70747 0.40865 -0.70087 0.41096 -0.69323 0.41374 C -0.69149 0.4142 -0.68976 0.4149 -0.68802 0.41536 C -0.68542 0.41651 -0.68004 0.41929 -0.68004 0.41929 C -0.67049 0.41744 -0.66181 0.41651 -0.6533 0.41004 C -0.64427 0.40333 -0.63958 0.392 -0.63333 0.38182 C -0.62205 0.36332 -0.61858 0.34228 -0.61337 0.31961 C -0.61007 0.27799 -0.61007 0.29209 -0.61198 0.22364 C -0.6125 0.20583 -0.61285 0.18617 -0.61736 0.1686 C -0.6191 0.15356 -0.6217 0.14038 -0.62795 0.12789 C -0.6309 0.10916 -0.62865 0.11679 -0.63333 0.10477 C -0.63455 0.09713 -0.63733 0.09089 -0.63872 0.08349 C -0.64045 0.07401 -0.64236 0.06453 -0.64392 0.05504 C -0.64358 0.04209 -0.64271 0.01596 -0.64271 0.01596 " pathEditMode="relative" ptsTypes="fffffffffffffffffffffffffffffffffffffffffffffffffffffffffffffffffffffffffffffffffffffffffffffffffffffffffffffffffffffffffffffffffffffffffffffffffA">
                                      <p:cBhvr>
                                        <p:cTn id="29" dur="5000" fill="hold"/>
                                        <p:tgtEl>
                                          <p:spTgt spid="604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2" grpId="0"/>
      <p:bldP spid="6041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2928938"/>
            <a:ext cx="3071813" cy="29289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sz="4000" dirty="0" smtClean="0">
                <a:latin typeface="+mj-lt"/>
              </a:rPr>
              <a:t>Ich bin ...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sz="4000" dirty="0" smtClean="0">
                <a:latin typeface="+mj-lt"/>
              </a:rPr>
              <a:t>Ich bin ...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sz="4000" dirty="0" smtClean="0">
                <a:latin typeface="+mj-lt"/>
              </a:rPr>
              <a:t>Ich fresse...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sz="4000" dirty="0" smtClean="0">
                <a:latin typeface="+mj-lt"/>
              </a:rPr>
              <a:t>Ich kann ...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4000" dirty="0">
              <a:latin typeface="+mj-lt"/>
            </a:endParaRPr>
          </a:p>
        </p:txBody>
      </p:sp>
      <p:pic>
        <p:nvPicPr>
          <p:cNvPr id="27651" name="Picture 10" descr="D:\Документы\Mmedia\Image\Обычные\dom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2000250"/>
            <a:ext cx="17700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D:\Документы\немецкий\КАРТИНКИ 1\лесная школа\31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-357188"/>
            <a:ext cx="314325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14750"/>
            <a:ext cx="2071687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D:\Документы\АИМАЦИИ\Photo 11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142875"/>
            <a:ext cx="17145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val 17"/>
          <p:cNvSpPr>
            <a:spLocks noChangeArrowheads="1"/>
          </p:cNvSpPr>
          <p:nvPr/>
        </p:nvSpPr>
        <p:spPr bwMode="auto">
          <a:xfrm>
            <a:off x="6643688" y="2286000"/>
            <a:ext cx="1871662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28674" name="Oval 19"/>
          <p:cNvSpPr>
            <a:spLocks noChangeArrowheads="1"/>
          </p:cNvSpPr>
          <p:nvPr/>
        </p:nvSpPr>
        <p:spPr bwMode="auto">
          <a:xfrm>
            <a:off x="7072313" y="2786063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28675" name="Oval 24"/>
          <p:cNvSpPr>
            <a:spLocks noChangeArrowheads="1"/>
          </p:cNvSpPr>
          <p:nvPr/>
        </p:nvSpPr>
        <p:spPr bwMode="auto">
          <a:xfrm>
            <a:off x="3500438" y="4286250"/>
            <a:ext cx="2000250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28676" name="Oval 25"/>
          <p:cNvSpPr>
            <a:spLocks noChangeArrowheads="1"/>
          </p:cNvSpPr>
          <p:nvPr/>
        </p:nvSpPr>
        <p:spPr bwMode="auto">
          <a:xfrm>
            <a:off x="7929563" y="2786063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28677" name="Oval 28"/>
          <p:cNvSpPr>
            <a:spLocks noChangeArrowheads="1"/>
          </p:cNvSpPr>
          <p:nvPr/>
        </p:nvSpPr>
        <p:spPr bwMode="auto">
          <a:xfrm>
            <a:off x="4000500" y="4786313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28678" name="Oval 29"/>
          <p:cNvSpPr>
            <a:spLocks noChangeArrowheads="1"/>
          </p:cNvSpPr>
          <p:nvPr/>
        </p:nvSpPr>
        <p:spPr bwMode="auto">
          <a:xfrm>
            <a:off x="4786313" y="4786313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28679" name="Arc 35"/>
          <p:cNvSpPr>
            <a:spLocks/>
          </p:cNvSpPr>
          <p:nvPr/>
        </p:nvSpPr>
        <p:spPr bwMode="auto">
          <a:xfrm rot="-2514707">
            <a:off x="4183063" y="5354638"/>
            <a:ext cx="639762" cy="577850"/>
          </a:xfrm>
          <a:custGeom>
            <a:avLst/>
            <a:gdLst>
              <a:gd name="T0" fmla="*/ 0 w 22994"/>
              <a:gd name="T1" fmla="*/ 1204 h 21600"/>
              <a:gd name="T2" fmla="*/ 639762 w 22994"/>
              <a:gd name="T3" fmla="*/ 577850 h 21600"/>
              <a:gd name="T4" fmla="*/ 38785 w 22994"/>
              <a:gd name="T5" fmla="*/ 577850 h 21600"/>
              <a:gd name="T6" fmla="*/ 0 60000 65536"/>
              <a:gd name="T7" fmla="*/ 0 60000 65536"/>
              <a:gd name="T8" fmla="*/ 0 60000 65536"/>
              <a:gd name="T9" fmla="*/ 0 w 22994"/>
              <a:gd name="T10" fmla="*/ 0 h 21600"/>
              <a:gd name="T11" fmla="*/ 22994 w 229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994" h="21600" fill="none" extrusionOk="0">
                <a:moveTo>
                  <a:pt x="0" y="45"/>
                </a:moveTo>
                <a:cubicBezTo>
                  <a:pt x="464" y="15"/>
                  <a:pt x="928" y="-1"/>
                  <a:pt x="1394" y="0"/>
                </a:cubicBezTo>
                <a:cubicBezTo>
                  <a:pt x="13323" y="0"/>
                  <a:pt x="22994" y="9670"/>
                  <a:pt x="22994" y="21600"/>
                </a:cubicBezTo>
              </a:path>
              <a:path w="22994" h="21600" stroke="0" extrusionOk="0">
                <a:moveTo>
                  <a:pt x="0" y="45"/>
                </a:moveTo>
                <a:cubicBezTo>
                  <a:pt x="464" y="15"/>
                  <a:pt x="928" y="-1"/>
                  <a:pt x="1394" y="0"/>
                </a:cubicBezTo>
                <a:cubicBezTo>
                  <a:pt x="13323" y="0"/>
                  <a:pt x="22994" y="9670"/>
                  <a:pt x="22994" y="21600"/>
                </a:cubicBezTo>
                <a:lnTo>
                  <a:pt x="1394" y="21600"/>
                </a:lnTo>
                <a:close/>
              </a:path>
            </a:pathLst>
          </a:cu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28680" name="Line 38"/>
          <p:cNvSpPr>
            <a:spLocks noChangeShapeType="1"/>
          </p:cNvSpPr>
          <p:nvPr/>
        </p:nvSpPr>
        <p:spPr bwMode="auto">
          <a:xfrm flipV="1">
            <a:off x="7286625" y="3571875"/>
            <a:ext cx="792163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1" name="Text Box 43"/>
          <p:cNvSpPr txBox="1">
            <a:spLocks noChangeArrowheads="1"/>
          </p:cNvSpPr>
          <p:nvPr/>
        </p:nvSpPr>
        <p:spPr bwMode="auto">
          <a:xfrm>
            <a:off x="2627313" y="5373688"/>
            <a:ext cx="5545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i="1">
              <a:latin typeface="Franklin Gothic Book"/>
            </a:endParaRPr>
          </a:p>
          <a:p>
            <a:pPr>
              <a:spcBef>
                <a:spcPct val="50000"/>
              </a:spcBef>
            </a:pPr>
            <a:endParaRPr lang="ru-RU">
              <a:latin typeface="Franklin Gothic Book"/>
            </a:endParaRPr>
          </a:p>
        </p:txBody>
      </p:sp>
      <p:sp>
        <p:nvSpPr>
          <p:cNvPr id="28682" name="Oval 17"/>
          <p:cNvSpPr>
            <a:spLocks noChangeArrowheads="1"/>
          </p:cNvSpPr>
          <p:nvPr/>
        </p:nvSpPr>
        <p:spPr bwMode="auto">
          <a:xfrm>
            <a:off x="571500" y="2428875"/>
            <a:ext cx="1871663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28683" name="Oval 19"/>
          <p:cNvSpPr>
            <a:spLocks noChangeArrowheads="1"/>
          </p:cNvSpPr>
          <p:nvPr/>
        </p:nvSpPr>
        <p:spPr bwMode="auto">
          <a:xfrm>
            <a:off x="1785938" y="3000375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28684" name="Oval 19"/>
          <p:cNvSpPr>
            <a:spLocks noChangeArrowheads="1"/>
          </p:cNvSpPr>
          <p:nvPr/>
        </p:nvSpPr>
        <p:spPr bwMode="auto">
          <a:xfrm>
            <a:off x="928688" y="3000375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28685" name="Arc 35"/>
          <p:cNvSpPr>
            <a:spLocks/>
          </p:cNvSpPr>
          <p:nvPr/>
        </p:nvSpPr>
        <p:spPr bwMode="auto">
          <a:xfrm rot="8165045">
            <a:off x="1182688" y="3427413"/>
            <a:ext cx="639762" cy="577850"/>
          </a:xfrm>
          <a:custGeom>
            <a:avLst/>
            <a:gdLst>
              <a:gd name="T0" fmla="*/ 0 w 22994"/>
              <a:gd name="T1" fmla="*/ 1204 h 21600"/>
              <a:gd name="T2" fmla="*/ 639762 w 22994"/>
              <a:gd name="T3" fmla="*/ 577850 h 21600"/>
              <a:gd name="T4" fmla="*/ 38785 w 22994"/>
              <a:gd name="T5" fmla="*/ 577850 h 21600"/>
              <a:gd name="T6" fmla="*/ 0 60000 65536"/>
              <a:gd name="T7" fmla="*/ 0 60000 65536"/>
              <a:gd name="T8" fmla="*/ 0 60000 65536"/>
              <a:gd name="T9" fmla="*/ 0 w 22994"/>
              <a:gd name="T10" fmla="*/ 0 h 21600"/>
              <a:gd name="T11" fmla="*/ 22994 w 229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994" h="21600" fill="none" extrusionOk="0">
                <a:moveTo>
                  <a:pt x="0" y="45"/>
                </a:moveTo>
                <a:cubicBezTo>
                  <a:pt x="464" y="15"/>
                  <a:pt x="928" y="-1"/>
                  <a:pt x="1394" y="0"/>
                </a:cubicBezTo>
                <a:cubicBezTo>
                  <a:pt x="13323" y="0"/>
                  <a:pt x="22994" y="9670"/>
                  <a:pt x="22994" y="21600"/>
                </a:cubicBezTo>
              </a:path>
              <a:path w="22994" h="21600" stroke="0" extrusionOk="0">
                <a:moveTo>
                  <a:pt x="0" y="45"/>
                </a:moveTo>
                <a:cubicBezTo>
                  <a:pt x="464" y="15"/>
                  <a:pt x="928" y="-1"/>
                  <a:pt x="1394" y="0"/>
                </a:cubicBezTo>
                <a:cubicBezTo>
                  <a:pt x="13323" y="0"/>
                  <a:pt x="22994" y="9670"/>
                  <a:pt x="22994" y="21600"/>
                </a:cubicBezTo>
                <a:lnTo>
                  <a:pt x="1394" y="21600"/>
                </a:lnTo>
                <a:close/>
              </a:path>
            </a:pathLst>
          </a:cu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pic>
        <p:nvPicPr>
          <p:cNvPr id="19" name="Picture 27" descr="anim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357188"/>
            <a:ext cx="24288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34500" cy="7107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V="1">
            <a:off x="304800" y="6080125"/>
            <a:ext cx="8686800" cy="1349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75" y="3929063"/>
            <a:ext cx="7786688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dirty="0">
                <a:latin typeface="+mj-lt"/>
              </a:rPr>
              <a:t>Wer ist im Sommer grau und im Winter </a:t>
            </a:r>
            <a:r>
              <a:rPr lang="de-DE" sz="4400" dirty="0" err="1">
                <a:latin typeface="+mj-lt"/>
              </a:rPr>
              <a:t>weiβ</a:t>
            </a:r>
            <a:r>
              <a:rPr lang="de-DE" sz="4400" dirty="0">
                <a:latin typeface="+mj-lt"/>
              </a:rPr>
              <a:t>? </a:t>
            </a:r>
          </a:p>
        </p:txBody>
      </p:sp>
      <p:pic>
        <p:nvPicPr>
          <p:cNvPr id="15364" name="Рисунок 3" descr="винни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1838" y="285750"/>
            <a:ext cx="2514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2238"/>
            <a:ext cx="8715375" cy="66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D:\Документы\АИМАЦИИ\Photo 14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5457825"/>
            <a:ext cx="16017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3286125"/>
            <a:ext cx="163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2928938"/>
            <a:ext cx="12382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D:\Документы\немецкий\КАРТИНКИ 1\лесная школа\253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642938"/>
            <a:ext cx="704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D:\Документы\АИМАЦИИ\Photo 03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4786313"/>
            <a:ext cx="124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91566" cy="108111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b="1" dirty="0" smtClean="0"/>
              <a:t>Zungenbrecher</a:t>
            </a:r>
            <a:br>
              <a:rPr lang="de-DE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4286250"/>
            <a:ext cx="8572500" cy="17938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b="1" i="1" dirty="0" smtClean="0">
                <a:latin typeface="+mj-lt"/>
              </a:rPr>
              <a:t>Der </a:t>
            </a:r>
            <a:r>
              <a:rPr lang="ru-RU" b="1" i="1" dirty="0" smtClean="0">
                <a:latin typeface="+mj-lt"/>
              </a:rPr>
              <a:t> </a:t>
            </a:r>
            <a:r>
              <a:rPr lang="de-DE" b="1" i="1" dirty="0" smtClean="0">
                <a:latin typeface="+mj-lt"/>
              </a:rPr>
              <a:t>Wolf </a:t>
            </a:r>
            <a:r>
              <a:rPr lang="ru-RU" b="1" i="1" dirty="0" smtClean="0">
                <a:latin typeface="+mj-lt"/>
              </a:rPr>
              <a:t> </a:t>
            </a:r>
            <a:r>
              <a:rPr lang="de-DE" b="1" i="1" dirty="0" smtClean="0">
                <a:latin typeface="+mj-lt"/>
              </a:rPr>
              <a:t>Wolfgang </a:t>
            </a:r>
            <a:r>
              <a:rPr lang="ru-RU" b="1" i="1" dirty="0" smtClean="0">
                <a:latin typeface="+mj-lt"/>
              </a:rPr>
              <a:t>  </a:t>
            </a:r>
            <a:r>
              <a:rPr lang="de-DE" b="1" i="1" dirty="0" smtClean="0">
                <a:latin typeface="+mj-lt"/>
              </a:rPr>
              <a:t>wohnt </a:t>
            </a:r>
            <a:r>
              <a:rPr lang="ru-RU" b="1" i="1" dirty="0" smtClean="0">
                <a:latin typeface="+mj-lt"/>
              </a:rPr>
              <a:t> </a:t>
            </a:r>
            <a:r>
              <a:rPr lang="de-DE" b="1" i="1" dirty="0" smtClean="0">
                <a:latin typeface="+mj-lt"/>
              </a:rPr>
              <a:t>im Wald.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b="1" i="1" dirty="0" smtClean="0">
                <a:latin typeface="+mj-lt"/>
              </a:rPr>
              <a:t>Er ist Wächter.</a:t>
            </a:r>
          </a:p>
        </p:txBody>
      </p:sp>
      <p:pic>
        <p:nvPicPr>
          <p:cNvPr id="17411" name="Picture 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1571625"/>
            <a:ext cx="2928937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85794"/>
            <a:ext cx="8686800" cy="50960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Wiederholen wir Farben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04800" y="1285875"/>
            <a:ext cx="8686800" cy="47942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4" descr="%D0%B8%D0%B7%D1%83%D1%87%D0%B0%D0%B5%D0%BC+%D1%86%D0%B2%D0%B5%D1%8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57438" y="1155700"/>
            <a:ext cx="4714875" cy="49244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>Wie kann ein Tier sein?</a:t>
            </a:r>
            <a:br>
              <a:rPr lang="de-DE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7481888" cy="4525962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dirty="0" smtClean="0"/>
              <a:t>       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900" dirty="0" smtClean="0">
                <a:latin typeface="+mj-lt"/>
              </a:rPr>
              <a:t>                                     </a:t>
            </a:r>
            <a:r>
              <a:rPr lang="de-DE" sz="3900" dirty="0" smtClean="0">
                <a:latin typeface="+mj-lt"/>
              </a:rPr>
              <a:t>dick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sz="3900" dirty="0" smtClean="0">
                <a:latin typeface="+mj-lt"/>
              </a:rPr>
              <a:t>dumm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900" dirty="0" smtClean="0">
                <a:latin typeface="+mj-lt"/>
              </a:rPr>
              <a:t>                         </a:t>
            </a:r>
            <a:r>
              <a:rPr lang="de-DE" sz="3900" dirty="0" smtClean="0">
                <a:latin typeface="+mj-lt"/>
              </a:rPr>
              <a:t>klein                         gut</a:t>
            </a:r>
            <a:r>
              <a:rPr lang="ru-RU" sz="3900" dirty="0" smtClean="0">
                <a:latin typeface="+mj-lt"/>
              </a:rPr>
              <a:t>             </a:t>
            </a:r>
            <a:r>
              <a:rPr lang="de-DE" sz="3900" dirty="0" smtClean="0">
                <a:latin typeface="+mj-lt"/>
              </a:rPr>
              <a:t>lustig</a:t>
            </a:r>
            <a:r>
              <a:rPr lang="en-US" sz="3600" dirty="0" smtClean="0"/>
              <a:t> </a:t>
            </a:r>
            <a:r>
              <a:rPr lang="ru-RU" sz="3600" dirty="0" smtClean="0"/>
              <a:t>                              </a:t>
            </a:r>
            <a:r>
              <a:rPr lang="ru-RU" sz="3600" dirty="0" smtClean="0">
                <a:latin typeface="+mj-lt"/>
              </a:rPr>
              <a:t> </a:t>
            </a:r>
            <a:r>
              <a:rPr lang="en-US" sz="3800" dirty="0" err="1" smtClean="0">
                <a:latin typeface="+mj-lt"/>
              </a:rPr>
              <a:t>böse</a:t>
            </a:r>
            <a:endParaRPr lang="de-DE" sz="3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sz="3900" dirty="0" smtClean="0">
                <a:latin typeface="+mj-lt"/>
              </a:rPr>
              <a:t> </a:t>
            </a:r>
            <a:r>
              <a:rPr lang="ru-RU" sz="3900" dirty="0" smtClean="0">
                <a:latin typeface="+mj-lt"/>
              </a:rPr>
              <a:t>                                                   </a:t>
            </a:r>
            <a:endParaRPr lang="de-DE" sz="39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sz="3900" dirty="0" smtClean="0">
                <a:latin typeface="+mj-lt"/>
              </a:rPr>
              <a:t>        klug            schlau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de-DE" sz="39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sz="3900" dirty="0" smtClean="0">
                <a:latin typeface="+mj-lt"/>
              </a:rPr>
              <a:t>stark             </a:t>
            </a:r>
            <a:r>
              <a:rPr lang="en-US" sz="3900" dirty="0" smtClean="0">
                <a:latin typeface="+mj-lt"/>
              </a:rPr>
              <a:t>g</a:t>
            </a:r>
            <a:r>
              <a:rPr lang="de-DE" sz="3900" dirty="0" err="1" smtClean="0">
                <a:latin typeface="+mj-lt"/>
              </a:rPr>
              <a:t>ro</a:t>
            </a:r>
            <a:r>
              <a:rPr lang="el-GR" sz="3900" dirty="0" smtClean="0">
                <a:latin typeface="+mj-lt"/>
              </a:rPr>
              <a:t>β</a:t>
            </a:r>
            <a:endParaRPr lang="en-US" sz="39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de-DE" sz="3900" dirty="0" smtClean="0">
              <a:latin typeface="+mj-lt"/>
            </a:endParaRPr>
          </a:p>
        </p:txBody>
      </p:sp>
      <p:pic>
        <p:nvPicPr>
          <p:cNvPr id="19459" name="Picture 2" descr="D:\Документы\АИМАЦИИ\Photo 0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3638" y="4000500"/>
            <a:ext cx="417036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D:\Документы\АИМАЦИИ\1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3725" y="714375"/>
            <a:ext cx="22002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D:\Документы\АИМАЦИИ\Photo 14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0"/>
            <a:ext cx="192881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3" y="2643188"/>
            <a:ext cx="17859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latin typeface="+mj-lt"/>
              </a:rPr>
              <a:t>der Hase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750" y="3571875"/>
            <a:ext cx="14287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latin typeface="+mj-lt"/>
              </a:rPr>
              <a:t>der Igel</a:t>
            </a:r>
            <a:r>
              <a:rPr lang="de-DE" sz="2800" b="1" dirty="0">
                <a:latin typeface="+mj-lt"/>
              </a:rPr>
              <a:t> </a:t>
            </a:r>
            <a:endParaRPr lang="ru-RU" sz="28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63" y="4167188"/>
            <a:ext cx="16430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latin typeface="+mj-lt"/>
              </a:rPr>
              <a:t>der Wolf</a:t>
            </a:r>
            <a:endParaRPr lang="ru-RU" sz="28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2250" y="2928938"/>
            <a:ext cx="21431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latin typeface="+mj-lt"/>
              </a:rPr>
              <a:t>der Fuchs </a:t>
            </a:r>
            <a:endParaRPr lang="ru-RU" sz="2800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4625" y="2786063"/>
            <a:ext cx="1571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latin typeface="+mj-lt"/>
              </a:rPr>
              <a:t>die Eule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0625" y="4000500"/>
            <a:ext cx="22653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latin typeface="+mj-lt"/>
              </a:rPr>
              <a:t>der Bär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06800" y="3429000"/>
            <a:ext cx="30368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latin typeface="+mj-lt"/>
              </a:rPr>
              <a:t>das Eichhörnchen</a:t>
            </a:r>
          </a:p>
        </p:txBody>
      </p:sp>
      <p:pic>
        <p:nvPicPr>
          <p:cNvPr id="20489" name="Picture 8" descr="D:\Документы\немецкий\КАРТИНКИ 1\лесная школа\18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14287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0"/>
            <a:ext cx="230981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813300"/>
            <a:ext cx="2214562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Содержимое 22"/>
          <p:cNvSpPr>
            <a:spLocks noGrp="1"/>
          </p:cNvSpPr>
          <p:nvPr>
            <p:ph idx="1"/>
          </p:nvPr>
        </p:nvSpPr>
        <p:spPr>
          <a:xfrm>
            <a:off x="8858250" y="5429250"/>
            <a:ext cx="285750" cy="1143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6" name="Picture 2" descr="C:\Documents and Settings\User\Рабочий стол\98399b70fcb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4460875"/>
            <a:ext cx="2500313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6" descr="D:\Документы\немецкий\КАРТИНКИ 1\лесная школа\215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2428875"/>
            <a:ext cx="178593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4429125"/>
            <a:ext cx="1895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8" descr="CRTN05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357188"/>
            <a:ext cx="22939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38"/>
            <a:ext cx="5338763" cy="42941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dirty="0" smtClean="0">
                <a:latin typeface="+mj-lt"/>
              </a:rPr>
              <a:t>Wer ist das?</a:t>
            </a:r>
            <a:endParaRPr lang="ru-RU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dirty="0" smtClean="0">
                <a:latin typeface="+mj-lt"/>
              </a:rPr>
              <a:t>Wie ist das Tier?</a:t>
            </a:r>
            <a:endParaRPr lang="ru-RU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dirty="0" smtClean="0">
                <a:latin typeface="+mj-lt"/>
              </a:rPr>
              <a:t>Was frisst es? </a:t>
            </a:r>
            <a:endParaRPr lang="ru-RU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dirty="0" smtClean="0">
                <a:latin typeface="+mj-lt"/>
              </a:rPr>
              <a:t>Was kann das Tier machen? </a:t>
            </a:r>
          </a:p>
        </p:txBody>
      </p:sp>
      <p:pic>
        <p:nvPicPr>
          <p:cNvPr id="6" name="Picture 2" descr="J:\STANDARD\STDDIR1\AN02338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857375"/>
            <a:ext cx="34575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Ratet mal! </a:t>
            </a:r>
            <a:br>
              <a:rPr lang="de-DE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7124700" cy="4525962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dirty="0" smtClean="0">
                <a:latin typeface="+mj-lt"/>
              </a:rPr>
              <a:t>Er ist sehr </a:t>
            </a:r>
            <a:r>
              <a:rPr lang="de-DE" dirty="0" err="1" smtClean="0">
                <a:latin typeface="+mj-lt"/>
              </a:rPr>
              <a:t>flei</a:t>
            </a:r>
            <a:r>
              <a:rPr lang="el-GR" dirty="0" smtClean="0">
                <a:latin typeface="+mj-lt"/>
              </a:rPr>
              <a:t>β</a:t>
            </a:r>
            <a:r>
              <a:rPr lang="de-DE" dirty="0" err="1" smtClean="0">
                <a:latin typeface="+mj-lt"/>
              </a:rPr>
              <a:t>ig</a:t>
            </a:r>
            <a:r>
              <a:rPr lang="de-DE" dirty="0" smtClean="0">
                <a:latin typeface="+mj-lt"/>
              </a:rPr>
              <a:t>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dirty="0" smtClean="0">
                <a:latin typeface="+mj-lt"/>
              </a:rPr>
              <a:t>Im Sommer sammelt er Obst und Pilze.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dirty="0" smtClean="0">
                <a:latin typeface="+mj-lt"/>
              </a:rPr>
              <a:t>Und im Winter schläft er.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de-DE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dirty="0" smtClean="0">
                <a:latin typeface="+mj-lt"/>
              </a:rPr>
              <a:t>Es lebt im Wald oder in einem Park.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dirty="0" smtClean="0">
                <a:latin typeface="+mj-lt"/>
              </a:rPr>
              <a:t>Es ist  rot 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dirty="0" smtClean="0">
                <a:latin typeface="+mj-lt"/>
              </a:rPr>
              <a:t>Es kann gut von Baum zu Baum</a:t>
            </a:r>
            <a:r>
              <a:rPr lang="de-DE" dirty="0" smtClean="0"/>
              <a:t> </a:t>
            </a:r>
            <a:r>
              <a:rPr lang="de-DE" dirty="0" smtClean="0">
                <a:latin typeface="+mj-lt"/>
              </a:rPr>
              <a:t>springen.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dirty="0" smtClean="0">
                <a:latin typeface="+mj-lt"/>
              </a:rPr>
              <a:t>Im Herbst sammelt es Nüsse.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de-DE" dirty="0" smtClean="0"/>
          </a:p>
        </p:txBody>
      </p:sp>
      <p:pic>
        <p:nvPicPr>
          <p:cNvPr id="6" name="Picture 2" descr="D:\ЛЕНА\Галерея картинок и фото\Галерея\STANDARD\STDDIR1\AN02160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500313"/>
            <a:ext cx="17145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User\Рабочий стол\015png_3806088_99225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14313"/>
            <a:ext cx="2597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User\Рабочий стол\98399b70fcb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4500563"/>
            <a:ext cx="2214562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285750"/>
            <a:ext cx="25717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975</TotalTime>
  <Words>180</Words>
  <PresentationFormat>Экран 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15</vt:i4>
      </vt:variant>
    </vt:vector>
  </HeadingPairs>
  <TitlesOfParts>
    <vt:vector size="34" baseType="lpstr">
      <vt:lpstr>Franklin Gothic Book</vt:lpstr>
      <vt:lpstr>Arial</vt:lpstr>
      <vt:lpstr>Franklin Gothic Medium</vt:lpstr>
      <vt:lpstr>Wingdings 2</vt:lpstr>
      <vt:lpstr>Calibri</vt:lpstr>
      <vt:lpstr>Wingdings</vt:lpstr>
      <vt:lpstr>Comic Sans MS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nadezhda.pronskaya</cp:lastModifiedBy>
  <cp:revision>88</cp:revision>
  <dcterms:modified xsi:type="dcterms:W3CDTF">2012-04-23T13:16:31Z</dcterms:modified>
</cp:coreProperties>
</file>