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94" r:id="rId5"/>
    <p:sldId id="261" r:id="rId6"/>
    <p:sldId id="262" r:id="rId7"/>
    <p:sldId id="263" r:id="rId8"/>
    <p:sldId id="265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минеральные частицы</c:v>
                </c:pt>
                <c:pt idx="1">
                  <c:v>волокна ткани и бумаги</c:v>
                </c:pt>
                <c:pt idx="2">
                  <c:v>кожные чешуйки</c:v>
                </c:pt>
                <c:pt idx="3">
                  <c:v>цветочная пыльца, сажа, дым</c:v>
                </c:pt>
                <c:pt idx="4">
                  <c:v>неизвестное учёным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0.35000000000000014</c:v>
                </c:pt>
                <c:pt idx="1">
                  <c:v>0.12000000000000002</c:v>
                </c:pt>
                <c:pt idx="2">
                  <c:v>0.19000000000000009</c:v>
                </c:pt>
                <c:pt idx="3">
                  <c:v>0.1</c:v>
                </c:pt>
                <c:pt idx="4">
                  <c:v>0.24000000000000007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D45CA7-C919-48AB-A7A0-23CBCE5840C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7767BF2-824A-46F8-8FF9-1BDE64FD8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 СОШ «Петровская школа»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491174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1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Пыль: вечная, загадочная и … опасная!</a:t>
            </a:r>
          </a:p>
          <a:p>
            <a:pPr algn="r">
              <a:buNone/>
            </a:pP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8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Коллективный проект </a:t>
            </a:r>
          </a:p>
          <a:p>
            <a:pPr algn="r">
              <a:buNone/>
            </a:pPr>
            <a:r>
              <a:rPr lang="ru-RU" sz="8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«Б» класса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2011-2012</a:t>
            </a:r>
            <a:endParaRPr lang="ru-RU" sz="6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ДЕЙСТВИТЕЛЬНО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СУЩЕСТВУЕТ!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силам её решить!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альчишки - фулюганы!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6" y="2000240"/>
            <a:ext cx="5500726" cy="392909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пыль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чего она состоит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бывает пыль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она может быть опасна для здоровья человека?</a:t>
            </a: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ли раз и навсегда избавиться от пыли?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Знакомьтесь: пыль!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ыль в воздух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429552" cy="500066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пыли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 природной пыли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ч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50" y="1917700"/>
            <a:ext cx="6464300" cy="43053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 природной пыл</a:t>
            </a:r>
            <a:r>
              <a:rPr lang="ru-RU" sz="4400" b="1" dirty="0" smtClean="0"/>
              <a:t>и</a:t>
            </a:r>
            <a:endParaRPr lang="ru-RU" sz="4400" dirty="0"/>
          </a:p>
        </p:txBody>
      </p:sp>
      <p:pic>
        <p:nvPicPr>
          <p:cNvPr id="4" name="Содержимое 3" descr="океан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215238" cy="4929222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 природной пыли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улк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4395790" cy="4572032"/>
          </a:xfrm>
        </p:spPr>
      </p:pic>
      <p:pic>
        <p:nvPicPr>
          <p:cNvPr id="7" name="Содержимое 6" descr="пожа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6138" y="1714488"/>
            <a:ext cx="4345018" cy="4572031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 природной пы</a:t>
            </a:r>
            <a:r>
              <a:rPr lang="ru-RU" sz="4400" b="1" dirty="0" smtClean="0"/>
              <a:t>ли</a:t>
            </a:r>
            <a:endParaRPr lang="ru-RU" sz="4400" dirty="0"/>
          </a:p>
        </p:txBody>
      </p:sp>
      <p:pic>
        <p:nvPicPr>
          <p:cNvPr id="6" name="Содержимое 5" descr="пусты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7143800" cy="4857784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 природной пыли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те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643734" cy="4570425"/>
          </a:xfr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 природной пыли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цветоч пыл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3429024" cy="4143404"/>
          </a:xfrm>
        </p:spPr>
      </p:pic>
      <p:pic>
        <p:nvPicPr>
          <p:cNvPr id="10" name="Содержимое 9" descr="спор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643050"/>
            <a:ext cx="4572032" cy="4357718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НАШЕЙ РАБОТЫ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убедить взрослых,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входящих в нашу школу, надевать бахилы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пыли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путешествовать;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просачивается сквозь самые мелкие щели и отверстия;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вездесуща: есть и в пещере, и в квартире, и в самолёте, и высоко над землёй, в стратосфере;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залетает без приглашения и забивается в самые укромные места;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портит нашим мамам настроение!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Загрязнённые лёгкие человека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ёг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3243" y="1784350"/>
            <a:ext cx="5494713" cy="4572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Спасайтесь, монстры наступают!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нстры наступают!!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358114" cy="521497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Знакомьтесь: сапрофиты!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 сап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7215238" cy="4786346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Знакомьтесь: сапрофиты!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 сап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7358114" cy="492922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Знакомьтесь: сапрофиты!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 сап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7215238" cy="485778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Реакция на пылевых клещей</a:t>
            </a:r>
            <a:endParaRPr lang="ru-RU" sz="4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Аллергия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Конъюктивит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ллерги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2928934"/>
            <a:ext cx="3071834" cy="2643206"/>
          </a:xfrm>
        </p:spPr>
      </p:pic>
      <p:pic>
        <p:nvPicPr>
          <p:cNvPr id="9" name="Содержимое 8" descr="конъюктиви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928934"/>
            <a:ext cx="3071834" cy="2643206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борьбы с сапрофитами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Вымораживание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Выжаривание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мороз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23580"/>
            <a:ext cx="4040188" cy="3030141"/>
          </a:xfrm>
        </p:spPr>
      </p:pic>
      <p:pic>
        <p:nvPicPr>
          <p:cNvPr id="8" name="Содержимое 7" descr="лет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928934"/>
            <a:ext cx="3429024" cy="3000396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борьбы с сапрофитами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Влажная уборка помещения 10% раствором поваренной соли;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пылесосов и пароочистителей;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регулярная, раз в 4 года, замена подушек на новые;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регулярная, раз в 7 лет, замена матрасов на новые.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 пыли  на  здоровье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Механическое воздействие на лёгкие – вызывает бронхит;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вредных веществ бытовой химии - химическое отравление;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опасных заболеваний – туберкулёз, ветрянка, краснуха, ОРВИ;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пылевые клещи – аллергия,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конъюктивит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приступ бронхиальной астмы.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596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Проектным продуктом станет плакат – обращение.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85992"/>
            <a:ext cx="7772400" cy="4069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верим, что родители послушаются нас!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ПРОЕКТНОГО  ПРОДУКТА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ем плакаты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786742" cy="4927614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ПРОЕКТНОГО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ПРОДУКТА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ем плакаты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ПРОЕКТНОГО  ПРОДУКТА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ем плакаты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ПРОЕКТНОГО  ПРОДУКТА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аканчиваем плака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784" y="1770063"/>
            <a:ext cx="3017308" cy="4525962"/>
          </a:xfrm>
        </p:spPr>
      </p:pic>
      <p:pic>
        <p:nvPicPr>
          <p:cNvPr id="8" name="Содержимое 7" descr="Последние штрих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 У  НАС  ПОЛУЧИЛОСЬ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!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Защита от микроб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967335"/>
            <a:ext cx="7072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ВЕДЬ ОНИ НАС ЛЮБЯТ!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роект о пыли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роект о пыли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784" y="1770063"/>
            <a:ext cx="3017308" cy="4525962"/>
          </a:xfrm>
        </p:spPr>
      </p:pic>
      <p:pic>
        <p:nvPicPr>
          <p:cNvPr id="6" name="Содержимое 5" descr="Проект о пыли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6784" y="1770063"/>
            <a:ext cx="3017308" cy="452596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08424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ТАБЛИЧЕК: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529010" cy="513717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при входе в школу;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коридоре второго этажа;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раздевалке;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туалетах;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столовой;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кабинете директора;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медицинском кабинете;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 своём классе.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роект о пыли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892" y="1435100"/>
            <a:ext cx="3046615" cy="4572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раз в день в нашем классе делается влажная уборка?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человек в среднем посещают наш кабинет в течение дня?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Переобуваетесь ли вы в сменную обувь?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ли родители надевают бахилы при входе в школу?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помещение в вашей квартире наиболее загрязнено?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6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ИССЛЕДОВАНИЯ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46410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загрязнённый воздух – у охраны – 7 </a:t>
            </a:r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баллов;</a:t>
            </a:r>
            <a:endParaRPr lang="ru-RU" sz="1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чистый – в медицинском кабинете, в столовой, в кабинете директора – 1 </a:t>
            </a:r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балл;</a:t>
            </a:r>
            <a:endParaRPr lang="ru-RU" sz="1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средние </a:t>
            </a:r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– раздевалка, коридор, наш класс, туалеты –  2-3 </a:t>
            </a:r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балла.</a:t>
            </a:r>
            <a:endParaRPr lang="ru-RU" sz="1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1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наших наблюдений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571614"/>
          <a:ext cx="7772400" cy="4653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/>
                <a:gridCol w="2590800"/>
                <a:gridCol w="2590800"/>
              </a:tblGrid>
              <a:tr h="7756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НАДЕЛИ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БАХИЛЫ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БАХИЛ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              30.09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 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 03.10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   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56 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                04.10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 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 ЧЕЛОВЕКА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                       05.10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   ЧЕЛОВЕКА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67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565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ЧЕТВЕРГ                   06.10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   ЧЕЛОВЕК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  ЧЕЛОВЕК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393</TotalTime>
  <Words>489</Words>
  <Application>Microsoft Office PowerPoint</Application>
  <PresentationFormat>Экран (4:3)</PresentationFormat>
  <Paragraphs>114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Метро</vt:lpstr>
      <vt:lpstr>ЧУ СОШ «Петровская школа»</vt:lpstr>
      <vt:lpstr>ЦЕЛЬ НАШЕЙ РАБОТЫ   </vt:lpstr>
      <vt:lpstr>Проектным продуктом станет плакат – обращение.</vt:lpstr>
      <vt:lpstr>ВЕДЬ ОНИ НАС ЛЮБЯТ!</vt:lpstr>
      <vt:lpstr>ИССЛЕДОВАНИЕ</vt:lpstr>
      <vt:lpstr>РАЗМЕЩЕНИЕ ТАБЛИЧЕК:</vt:lpstr>
      <vt:lpstr>АНКЕТИРОВАНИЕ</vt:lpstr>
      <vt:lpstr>ДАННЫЕ ИССЛЕДОВАНИЯ</vt:lpstr>
      <vt:lpstr>Данные наших наблюдений</vt:lpstr>
      <vt:lpstr>ПРОБЛЕМА   ДЕЙСТВИТЕЛЬНО СУЩЕСТВУЕТ!</vt:lpstr>
      <vt:lpstr>Слайд 11</vt:lpstr>
      <vt:lpstr>Знакомьтесь: пыль!</vt:lpstr>
      <vt:lpstr>Состав пыли</vt:lpstr>
      <vt:lpstr>Источники природной пыли</vt:lpstr>
      <vt:lpstr>Источники природной пыли</vt:lpstr>
      <vt:lpstr>Источники природной пыли</vt:lpstr>
      <vt:lpstr>Источники природной пыли</vt:lpstr>
      <vt:lpstr>Источники природной пыли</vt:lpstr>
      <vt:lpstr>Источники природной пыли</vt:lpstr>
      <vt:lpstr>Характер пыли</vt:lpstr>
      <vt:lpstr>Загрязнённые лёгкие человека</vt:lpstr>
      <vt:lpstr>Спасайтесь, монстры наступают!</vt:lpstr>
      <vt:lpstr>Знакомьтесь: сапрофиты!</vt:lpstr>
      <vt:lpstr>Знакомьтесь: сапрофиты!</vt:lpstr>
      <vt:lpstr>Знакомьтесь: сапрофиты!</vt:lpstr>
      <vt:lpstr>Реакция на пылевых клещей</vt:lpstr>
      <vt:lpstr>Способы борьбы с сапрофитами</vt:lpstr>
      <vt:lpstr>Способы борьбы с сапрофитами</vt:lpstr>
      <vt:lpstr>Влияние  пыли  на  здоровье человека</vt:lpstr>
      <vt:lpstr>СОЗДАНИЕ  ПРОЕКТНОГО  ПРОДУКТА</vt:lpstr>
      <vt:lpstr>СОЗДАНИЕ  ПРОЕКТНОГО  ПРОДУКТА</vt:lpstr>
      <vt:lpstr>СОЗДАНИЕ  ПРОЕКТНОГО  ПРОДУКТА</vt:lpstr>
      <vt:lpstr>СОЗДАНИЕ  ПРОЕКТНОГО  ПРОДУКТА</vt:lpstr>
      <vt:lpstr>ВОТ  ЧТО  У  НАС  ПОЛУЧИЛОСЬ!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 СОШ «Петровская школа»</dc:title>
  <dc:creator>Влада</dc:creator>
  <cp:lastModifiedBy>Влада</cp:lastModifiedBy>
  <cp:revision>74</cp:revision>
  <dcterms:created xsi:type="dcterms:W3CDTF">2011-11-12T11:10:35Z</dcterms:created>
  <dcterms:modified xsi:type="dcterms:W3CDTF">2011-12-04T14:07:48Z</dcterms:modified>
</cp:coreProperties>
</file>