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84" r:id="rId15"/>
    <p:sldId id="267" r:id="rId16"/>
    <p:sldId id="268" r:id="rId17"/>
    <p:sldId id="283" r:id="rId18"/>
    <p:sldId id="285" r:id="rId19"/>
    <p:sldId id="286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4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6C986-6E2F-4AAE-9298-DBB97EC4F9FC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9B20-9624-49BA-92A7-FB5B6194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68D1E-19D0-4850-BF5B-88B2867E89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1A3557-F828-4708-AB5F-409F404F2349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9DA840-847D-4D65-908D-E6DC365D0D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643338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C000"/>
                </a:solidFill>
                <a:latin typeface="Monotype Corsiva" pitchFamily="66" charset="0"/>
              </a:rPr>
              <a:t>Организация  образовательной  деятельности с использованием личностно-ориентированной технологии обучения </a:t>
            </a:r>
            <a:br>
              <a:rPr lang="ru-RU" sz="4800" b="1" u="sng" dirty="0" smtClean="0">
                <a:solidFill>
                  <a:srgbClr val="FFC00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7072362" cy="16811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Муниципальное бюджетное дошкольное образовательное учреждение «Центр развития ребенка – детский сад № 25»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пгт. Сибирцево,  Черниговский район Приморский край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Организация первого круга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1314181">
            <a:off x="593593" y="1982586"/>
            <a:ext cx="3043168" cy="659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Физминутка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rot="392919">
            <a:off x="4810470" y="4943224"/>
            <a:ext cx="4041775" cy="65484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Презентация центров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D:\Детский сад\Фото\Детский сад\Для презентации 0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88830">
            <a:off x="341148" y="2830045"/>
            <a:ext cx="4270375" cy="3000396"/>
          </a:xfrm>
          <a:prstGeom prst="rect">
            <a:avLst/>
          </a:prstGeom>
          <a:noFill/>
        </p:spPr>
      </p:pic>
      <p:pic>
        <p:nvPicPr>
          <p:cNvPr id="8" name="Picture 2" descr="C:\Users\DNS\Desktop\Наша жизнь\SDC132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167">
            <a:off x="4753843" y="1681520"/>
            <a:ext cx="4038600" cy="3028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F8431"/>
                </a:solidFill>
                <a:latin typeface="Monotype Corsiva" pitchFamily="66" charset="0"/>
              </a:rPr>
              <a:t>          Работа в центрах</a:t>
            </a:r>
            <a:endParaRPr lang="ru-RU" sz="54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pic>
        <p:nvPicPr>
          <p:cNvPr id="8" name="Picture 3" descr="D:\Детский сад\Фото\Детский сад\Для презентации 1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354008">
            <a:off x="5827687" y="1934862"/>
            <a:ext cx="3018707" cy="2347884"/>
          </a:xfrm>
          <a:prstGeom prst="rect">
            <a:avLst/>
          </a:prstGeom>
          <a:noFill/>
        </p:spPr>
      </p:pic>
      <p:pic>
        <p:nvPicPr>
          <p:cNvPr id="22530" name="Picture 2" descr="D:\Детский сад\Фото\Детский сад\Для презентации 0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1310705">
            <a:off x="97654" y="1843457"/>
            <a:ext cx="3172185" cy="245717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76302" y="1522667"/>
            <a:ext cx="2840546" cy="659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Центр искусства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Детский сад\Фото\В группах\IMG_00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429000"/>
            <a:ext cx="343332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Фото\В группах\IMG_0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500042"/>
            <a:ext cx="3036115" cy="2428892"/>
          </a:xfrm>
          <a:prstGeom prst="rect">
            <a:avLst/>
          </a:prstGeom>
          <a:noFill/>
        </p:spPr>
      </p:pic>
      <p:pic>
        <p:nvPicPr>
          <p:cNvPr id="3075" name="Picture 3" descr="D:\Детский сад\Фото\В группах\IMG_0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63697">
            <a:off x="6564718" y="786782"/>
            <a:ext cx="2286016" cy="2167115"/>
          </a:xfrm>
          <a:prstGeom prst="rect">
            <a:avLst/>
          </a:prstGeom>
          <a:noFill/>
        </p:spPr>
      </p:pic>
      <p:pic>
        <p:nvPicPr>
          <p:cNvPr id="3076" name="Picture 4" descr="D:\Детский сад\Фото\В группах\IMG_00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99683">
            <a:off x="532685" y="679896"/>
            <a:ext cx="2462474" cy="2428892"/>
          </a:xfrm>
          <a:prstGeom prst="rect">
            <a:avLst/>
          </a:prstGeom>
          <a:noFill/>
        </p:spPr>
      </p:pic>
      <p:pic>
        <p:nvPicPr>
          <p:cNvPr id="3077" name="Picture 5" descr="D:\Детский сад\Фото\В группах\IMG_00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33175">
            <a:off x="299418" y="3438490"/>
            <a:ext cx="2714644" cy="2744351"/>
          </a:xfrm>
          <a:prstGeom prst="rect">
            <a:avLst/>
          </a:prstGeom>
          <a:noFill/>
        </p:spPr>
      </p:pic>
      <p:pic>
        <p:nvPicPr>
          <p:cNvPr id="3079" name="Picture 7" descr="D:\Детский сад\Фото\В группах\IMG_00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37000">
            <a:off x="5799350" y="3484961"/>
            <a:ext cx="3153755" cy="2365316"/>
          </a:xfrm>
          <a:prstGeom prst="rect">
            <a:avLst/>
          </a:prstGeom>
          <a:noFill/>
        </p:spPr>
      </p:pic>
      <p:pic>
        <p:nvPicPr>
          <p:cNvPr id="3078" name="Picture 6" descr="D:\Детский сад\Фото\В группах\Dscf07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26" y="4143380"/>
            <a:ext cx="3141714" cy="22086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58102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F8431"/>
                </a:solidFill>
                <a:latin typeface="Monotype Corsiva" pitchFamily="66" charset="0"/>
              </a:rPr>
              <a:t>             Работа в центрах</a:t>
            </a:r>
            <a:endParaRPr lang="ru-RU" sz="54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1928794" y="1214422"/>
            <a:ext cx="3929090" cy="6588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     </a:t>
            </a:r>
            <a:r>
              <a:rPr lang="ru-RU" sz="4100" dirty="0" smtClean="0">
                <a:solidFill>
                  <a:schemeClr val="tx1"/>
                </a:solidFill>
                <a:latin typeface="Monotype Corsiva" pitchFamily="66" charset="0"/>
              </a:rPr>
              <a:t>Центр  социализации</a:t>
            </a:r>
            <a:endParaRPr lang="ru-RU" sz="41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Детский сад\Фото\В группах\IMG_0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12735">
            <a:off x="362223" y="1849307"/>
            <a:ext cx="3084361" cy="2313456"/>
          </a:xfrm>
          <a:prstGeom prst="rect">
            <a:avLst/>
          </a:prstGeom>
          <a:noFill/>
        </p:spPr>
      </p:pic>
      <p:pic>
        <p:nvPicPr>
          <p:cNvPr id="2051" name="Picture 3" descr="D:\Детский сад\Фото\В группах\IMG_00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286256"/>
            <a:ext cx="3011463" cy="2375744"/>
          </a:xfrm>
          <a:prstGeom prst="rect">
            <a:avLst/>
          </a:prstGeom>
          <a:noFill/>
        </p:spPr>
      </p:pic>
      <p:pic>
        <p:nvPicPr>
          <p:cNvPr id="7" name="Picture 3" descr="D:\Детский сад\Фото\Детский сад\Для презентации 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90775">
            <a:off x="5524108" y="1793788"/>
            <a:ext cx="3307216" cy="2574030"/>
          </a:xfrm>
          <a:prstGeom prst="rect">
            <a:avLst/>
          </a:prstGeom>
          <a:noFill/>
        </p:spPr>
      </p:pic>
      <p:pic>
        <p:nvPicPr>
          <p:cNvPr id="2052" name="Picture 4" descr="D:\Детский сад\Фото\В группах\IMG_01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4286256"/>
            <a:ext cx="3071802" cy="23038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Фото\В группах\Dscf0718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21145979">
            <a:off x="292777" y="779848"/>
            <a:ext cx="3329773" cy="2497330"/>
          </a:xfrm>
          <a:prstGeom prst="rect">
            <a:avLst/>
          </a:prstGeom>
          <a:noFill/>
        </p:spPr>
      </p:pic>
      <p:pic>
        <p:nvPicPr>
          <p:cNvPr id="4098" name="Picture 2" descr="D:\Детский сад\Фото\В группах\IMG_01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4500570"/>
            <a:ext cx="2786082" cy="2089562"/>
          </a:xfrm>
          <a:prstGeom prst="rect">
            <a:avLst/>
          </a:prstGeom>
          <a:noFill/>
        </p:spPr>
      </p:pic>
      <p:pic>
        <p:nvPicPr>
          <p:cNvPr id="4099" name="Picture 3" descr="D:\Детский сад\Фото\В группах\IMG_01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71942"/>
            <a:ext cx="2702282" cy="2464362"/>
          </a:xfrm>
          <a:prstGeom prst="rect">
            <a:avLst/>
          </a:prstGeom>
          <a:noFill/>
        </p:spPr>
      </p:pic>
      <p:pic>
        <p:nvPicPr>
          <p:cNvPr id="4100" name="Picture 4" descr="D:\Детский сад\Фото\В группах\IMG_02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08643">
            <a:off x="5499847" y="875992"/>
            <a:ext cx="3225777" cy="2419527"/>
          </a:xfrm>
          <a:prstGeom prst="rect">
            <a:avLst/>
          </a:prstGeom>
          <a:noFill/>
        </p:spPr>
      </p:pic>
      <p:pic>
        <p:nvPicPr>
          <p:cNvPr id="4101" name="Picture 5" descr="D:\Детский сад\Фото\В группах\IMG_02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2643182"/>
            <a:ext cx="3047777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817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F8431"/>
                </a:solidFill>
                <a:latin typeface="Monotype Corsiva" pitchFamily="66" charset="0"/>
              </a:rPr>
              <a:t>           Работа в центрах</a:t>
            </a:r>
            <a:endParaRPr lang="ru-RU" sz="54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00100" y="1071546"/>
            <a:ext cx="7143799" cy="57150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Центр математики (манипулятивных игр)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D:\Детский сад\Фото\В группах\Dscf07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 rot="21078035">
            <a:off x="245734" y="1784634"/>
            <a:ext cx="2883688" cy="2162766"/>
          </a:xfrm>
          <a:prstGeom prst="rect">
            <a:avLst/>
          </a:prstGeom>
          <a:noFill/>
        </p:spPr>
      </p:pic>
      <p:pic>
        <p:nvPicPr>
          <p:cNvPr id="5122" name="Picture 2" descr="D:\Детский сад\Фото\В группах\Dscf07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08160">
            <a:off x="6291775" y="1748115"/>
            <a:ext cx="2559824" cy="2201214"/>
          </a:xfrm>
          <a:prstGeom prst="rect">
            <a:avLst/>
          </a:prstGeom>
          <a:noFill/>
        </p:spPr>
      </p:pic>
      <p:pic>
        <p:nvPicPr>
          <p:cNvPr id="5123" name="Picture 3" descr="D:\Детский сад\Фото\В группах\IMG_0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00637">
            <a:off x="6403855" y="4240785"/>
            <a:ext cx="2571561" cy="1928826"/>
          </a:xfrm>
          <a:prstGeom prst="rect">
            <a:avLst/>
          </a:prstGeom>
          <a:noFill/>
        </p:spPr>
      </p:pic>
      <p:pic>
        <p:nvPicPr>
          <p:cNvPr id="5124" name="Picture 4" descr="D:\Детский сад\Фото\В группах\IMG_00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16675">
            <a:off x="202891" y="4438499"/>
            <a:ext cx="2571768" cy="1928981"/>
          </a:xfrm>
          <a:prstGeom prst="rect">
            <a:avLst/>
          </a:prstGeom>
          <a:noFill/>
        </p:spPr>
      </p:pic>
      <p:pic>
        <p:nvPicPr>
          <p:cNvPr id="5125" name="Picture 5" descr="D:\Детский сад\Фото\В группах\IMG_00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1785926"/>
            <a:ext cx="2677341" cy="2008167"/>
          </a:xfrm>
          <a:prstGeom prst="rect">
            <a:avLst/>
          </a:prstGeom>
          <a:noFill/>
        </p:spPr>
      </p:pic>
      <p:pic>
        <p:nvPicPr>
          <p:cNvPr id="5126" name="Picture 6" descr="D:\Детский сад\Фото\В группах\IMG_00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4214818"/>
            <a:ext cx="3071834" cy="2304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     </a:t>
            </a:r>
            <a:r>
              <a:rPr lang="ru-RU" sz="6000" dirty="0" smtClean="0">
                <a:solidFill>
                  <a:srgbClr val="CF8431"/>
                </a:solidFill>
                <a:latin typeface="Monotype Corsiva" pitchFamily="66" charset="0"/>
              </a:rPr>
              <a:t>Работа в центрах</a:t>
            </a:r>
            <a:endParaRPr lang="ru-RU" sz="60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2357422" y="1214423"/>
            <a:ext cx="4041775" cy="571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      Центр грамоты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Users\DNS\Desktop\Наша жизнь\SDC132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36125">
            <a:off x="6028045" y="1421510"/>
            <a:ext cx="2885017" cy="216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етский сад\Фото\В группах\IMG_0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43981">
            <a:off x="3589294" y="4801861"/>
            <a:ext cx="2297566" cy="1723313"/>
          </a:xfrm>
          <a:prstGeom prst="rect">
            <a:avLst/>
          </a:prstGeom>
          <a:noFill/>
        </p:spPr>
      </p:pic>
      <p:pic>
        <p:nvPicPr>
          <p:cNvPr id="7172" name="Picture 4" descr="D:\Детский сад\Фото\В группах\IMG_00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714752"/>
            <a:ext cx="2079605" cy="2772584"/>
          </a:xfrm>
          <a:prstGeom prst="rect">
            <a:avLst/>
          </a:prstGeom>
          <a:noFill/>
        </p:spPr>
      </p:pic>
      <p:pic>
        <p:nvPicPr>
          <p:cNvPr id="7173" name="Picture 5" descr="D:\Детский сад\Фото\В группах\IMG_01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82603">
            <a:off x="470461" y="4371717"/>
            <a:ext cx="2714612" cy="2035959"/>
          </a:xfrm>
          <a:prstGeom prst="rect">
            <a:avLst/>
          </a:prstGeom>
          <a:noFill/>
        </p:spPr>
      </p:pic>
      <p:pic>
        <p:nvPicPr>
          <p:cNvPr id="7175" name="Picture 7" descr="D:\Детский сад\Фото\В группах\IMG_00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1357298"/>
            <a:ext cx="2143140" cy="2857290"/>
          </a:xfrm>
          <a:prstGeom prst="rect">
            <a:avLst/>
          </a:prstGeom>
          <a:noFill/>
        </p:spPr>
      </p:pic>
      <p:pic>
        <p:nvPicPr>
          <p:cNvPr id="7174" name="Picture 6" descr="D:\Детский сад\Фото\В группах\IMG_00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1714488"/>
            <a:ext cx="2365962" cy="31543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етский сад\Фото\Детский сад\Для презентации 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2166">
            <a:off x="6128704" y="4390401"/>
            <a:ext cx="2653638" cy="201682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57158" y="428604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          Работа в центрах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571604" y="1071546"/>
            <a:ext cx="4040188" cy="65881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Центр естествознания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Детский сад\Фото\В группах\IMG_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928802"/>
            <a:ext cx="2476319" cy="1857388"/>
          </a:xfrm>
          <a:prstGeom prst="rect">
            <a:avLst/>
          </a:prstGeom>
          <a:noFill/>
        </p:spPr>
      </p:pic>
      <p:pic>
        <p:nvPicPr>
          <p:cNvPr id="6148" name="Picture 4" descr="D:\Детский сад\Фото\В группах\IMG_0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10168">
            <a:off x="85477" y="1974291"/>
            <a:ext cx="2867826" cy="2151042"/>
          </a:xfrm>
          <a:prstGeom prst="rect">
            <a:avLst/>
          </a:prstGeom>
          <a:noFill/>
        </p:spPr>
      </p:pic>
      <p:pic>
        <p:nvPicPr>
          <p:cNvPr id="6147" name="Picture 3" descr="D:\Детский сад\Фото\В группах\IMG_00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01248">
            <a:off x="361202" y="4205570"/>
            <a:ext cx="3000396" cy="2250478"/>
          </a:xfrm>
          <a:prstGeom prst="rect">
            <a:avLst/>
          </a:prstGeom>
          <a:noFill/>
        </p:spPr>
      </p:pic>
      <p:pic>
        <p:nvPicPr>
          <p:cNvPr id="6149" name="Picture 5" descr="D:\Детский сад\Фото\В группах\IMG_00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82224">
            <a:off x="5855791" y="1710595"/>
            <a:ext cx="3090062" cy="2317733"/>
          </a:xfrm>
          <a:prstGeom prst="rect">
            <a:avLst/>
          </a:prstGeom>
          <a:noFill/>
        </p:spPr>
      </p:pic>
      <p:pic>
        <p:nvPicPr>
          <p:cNvPr id="6150" name="Picture 6" descr="D:\Детский сад\Фото\В группах\IMG_014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4214818"/>
            <a:ext cx="2404497" cy="20126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тский сад\Фото\В группах\Dscf070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704359">
            <a:off x="6098229" y="1697027"/>
            <a:ext cx="2857628" cy="214322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571480"/>
            <a:ext cx="8229600" cy="6524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       Работа в центрах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857356" y="1285860"/>
            <a:ext cx="4040188" cy="6588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Центр физического развития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197" name="Picture 5" descr="D:\Детский сад\Фото\Детский сад\Для презентации 0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714488"/>
            <a:ext cx="1928826" cy="2627620"/>
          </a:xfrm>
          <a:prstGeom prst="rect">
            <a:avLst/>
          </a:prstGeom>
          <a:noFill/>
        </p:spPr>
      </p:pic>
      <p:pic>
        <p:nvPicPr>
          <p:cNvPr id="13" name="Picture 2" descr="D:\Users\картинки\67561110_lignaa_gigie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9730">
            <a:off x="357158" y="4500570"/>
            <a:ext cx="2628167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NS\Desktop\женя\занятия\занятия сентябрь\100SSCAM\SDC133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9920">
            <a:off x="6269890" y="4081287"/>
            <a:ext cx="2715691" cy="20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Детский сад\Фото\Детский сад\Для презентации 0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4357694"/>
            <a:ext cx="3433717" cy="1928826"/>
          </a:xfrm>
          <a:prstGeom prst="rect">
            <a:avLst/>
          </a:prstGeom>
          <a:noFill/>
        </p:spPr>
      </p:pic>
      <p:pic>
        <p:nvPicPr>
          <p:cNvPr id="8198" name="Picture 6" descr="D:\Детский сад\Фото\Закаливание\IMG_059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15349">
            <a:off x="148622" y="1995206"/>
            <a:ext cx="2641918" cy="19814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70" y="642918"/>
            <a:ext cx="4400550" cy="581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Работа в центрах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214546" y="1142984"/>
            <a:ext cx="4040188" cy="65881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Открытая площадка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44" name="Picture 4" descr="D:\Детский сад\Фото\Закаливание\IMG_05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143380"/>
            <a:ext cx="1928826" cy="2571768"/>
          </a:xfrm>
          <a:prstGeom prst="rect">
            <a:avLst/>
          </a:prstGeom>
          <a:noFill/>
        </p:spPr>
      </p:pic>
      <p:pic>
        <p:nvPicPr>
          <p:cNvPr id="10245" name="Picture 5" descr="D:\Детский сад\Фото\Закаливание\IMG_05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3372">
            <a:off x="5786446" y="4071942"/>
            <a:ext cx="3063868" cy="2297901"/>
          </a:xfrm>
          <a:prstGeom prst="rect">
            <a:avLst/>
          </a:prstGeom>
          <a:noFill/>
        </p:spPr>
      </p:pic>
      <p:pic>
        <p:nvPicPr>
          <p:cNvPr id="10246" name="Picture 6" descr="D:\Детский сад\Фото\Закаливание\IMG_05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4572008"/>
            <a:ext cx="2635240" cy="1976430"/>
          </a:xfrm>
          <a:prstGeom prst="rect">
            <a:avLst/>
          </a:prstGeom>
          <a:noFill/>
        </p:spPr>
      </p:pic>
      <p:pic>
        <p:nvPicPr>
          <p:cNvPr id="10247" name="Picture 7" descr="D:\Детский сад\Фото\Закаливание\IMG_05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714488"/>
            <a:ext cx="2758836" cy="2672951"/>
          </a:xfrm>
          <a:prstGeom prst="rect">
            <a:avLst/>
          </a:prstGeom>
          <a:noFill/>
        </p:spPr>
      </p:pic>
      <p:pic>
        <p:nvPicPr>
          <p:cNvPr id="13" name="Picture 3" descr="E:\МАМИНО\DSCF07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5440">
            <a:off x="428596" y="1785926"/>
            <a:ext cx="2500298" cy="187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:\Детский сад\Фото\Детский сад\SL2710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63754">
            <a:off x="6299435" y="1500668"/>
            <a:ext cx="2596304" cy="23250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928670"/>
            <a:ext cx="7851775" cy="64293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F8431"/>
                </a:solidFill>
                <a:latin typeface="Monotype Corsiva" pitchFamily="66" charset="0"/>
              </a:rPr>
              <a:t>Давайте   познакомимся!</a:t>
            </a:r>
            <a:endParaRPr lang="ru-RU" sz="60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1714500"/>
            <a:ext cx="4929188" cy="4643438"/>
          </a:xfrm>
          <a:solidFill>
            <a:srgbClr val="00B0F0">
              <a:alpha val="68000"/>
            </a:srgbClr>
          </a:solidFill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МБДОУ ЦРР ДС № 25 это: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- 35 лет работы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- 260 озорных мальчишек и девчонок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- 29 творческих педагогов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отзывчивое родительское сообщество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современная развивающая среда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открытость всему новому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всегда положительный настрой на   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  работу</a:t>
            </a:r>
          </a:p>
          <a:p>
            <a:pPr algn="l">
              <a:buNone/>
            </a:pPr>
            <a:r>
              <a:rPr lang="ru-RU" dirty="0" smtClean="0">
                <a:latin typeface="Monotype Corsiva" pitchFamily="66" charset="0"/>
              </a:rPr>
              <a:t>- уверенность в успехе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Содержимое 5" descr="11.04 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285992"/>
            <a:ext cx="4000496" cy="408046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     </a:t>
            </a:r>
            <a:r>
              <a:rPr lang="ru-RU" sz="6000" dirty="0" smtClean="0">
                <a:solidFill>
                  <a:srgbClr val="CF8431"/>
                </a:solidFill>
                <a:latin typeface="Monotype Corsiva" pitchFamily="66" charset="0"/>
              </a:rPr>
              <a:t>Работа в центрах</a:t>
            </a:r>
            <a:endParaRPr lang="ru-RU" sz="60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4040188" cy="659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Расходимся по центрам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2214546" y="6215082"/>
            <a:ext cx="3583593" cy="45225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   Динамическая пауза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DNS\Desktop\Наша жизнь\SDC132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66" y="1643050"/>
            <a:ext cx="3455564" cy="259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D:\Детский сад\Фото\В группах\IMG_00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714612" y="3929066"/>
            <a:ext cx="3108421" cy="2331316"/>
          </a:xfrm>
          <a:prstGeom prst="rect">
            <a:avLst/>
          </a:prstGeom>
          <a:noFill/>
        </p:spPr>
      </p:pic>
      <p:sp>
        <p:nvSpPr>
          <p:cNvPr id="8" name="Текст 1"/>
          <p:cNvSpPr txBox="1">
            <a:spLocks/>
          </p:cNvSpPr>
          <p:nvPr/>
        </p:nvSpPr>
        <p:spPr>
          <a:xfrm>
            <a:off x="4786314" y="1214422"/>
            <a:ext cx="4040188" cy="431620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Все заняты работой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9218" name="Picture 2" descr="D:\Детский сад\Фото\В группах\IMG_00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71612"/>
            <a:ext cx="3214678" cy="24110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F8431"/>
                </a:solidFill>
                <a:latin typeface="Monotype Corsiva" pitchFamily="66" charset="0"/>
              </a:rPr>
              <a:t>        Организация 2-го круга</a:t>
            </a:r>
            <a:endParaRPr lang="ru-RU" sz="54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1106650">
            <a:off x="454980" y="5000405"/>
            <a:ext cx="4040188" cy="659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Расскажем, что делали в центрах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rot="494519">
            <a:off x="5076161" y="2215123"/>
            <a:ext cx="4041775" cy="65484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Вот какие мы молодцы!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DNS\Desktop\Наша жизнь\SDC133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17903">
            <a:off x="406213" y="1767651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NS\Desktop\Наша жизнь\SDC133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10157">
            <a:off x="4773798" y="2996633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5095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       Итоговые мероприятия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D:\Детский сад\Фото\Театральная деятельность\DSC0256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 bwMode="auto">
          <a:xfrm rot="21232852">
            <a:off x="618935" y="1342842"/>
            <a:ext cx="2984081" cy="2390354"/>
          </a:xfrm>
          <a:prstGeom prst="rect">
            <a:avLst/>
          </a:prstGeom>
          <a:noFill/>
        </p:spPr>
      </p:pic>
      <p:pic>
        <p:nvPicPr>
          <p:cNvPr id="27651" name="Picture 3" descr="D:\Детский сад\Фото\Утренники 8 марта\IMG_00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418372">
            <a:off x="5856469" y="1301740"/>
            <a:ext cx="2904956" cy="2546860"/>
          </a:xfrm>
          <a:prstGeom prst="rect">
            <a:avLst/>
          </a:prstGeom>
          <a:noFill/>
        </p:spPr>
      </p:pic>
      <p:pic>
        <p:nvPicPr>
          <p:cNvPr id="11266" name="Picture 2" descr="D:\Детский сад\Фото\Детский сад\img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929066"/>
            <a:ext cx="3766212" cy="2220524"/>
          </a:xfrm>
          <a:prstGeom prst="rect">
            <a:avLst/>
          </a:prstGeom>
          <a:noFill/>
        </p:spPr>
      </p:pic>
      <p:pic>
        <p:nvPicPr>
          <p:cNvPr id="9" name="Picture 3" descr="C:\Users\DNS\Desktop\женя\занятия\фотографии развлечения\100SSCAM\SDC135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29190" y="3857628"/>
            <a:ext cx="3071834" cy="25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F8431"/>
                </a:solidFill>
                <a:latin typeface="Monotype Corsiva" pitchFamily="66" charset="0"/>
              </a:rPr>
              <a:t>             Итоговые мероприятия </a:t>
            </a:r>
            <a:endParaRPr lang="ru-RU" sz="48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D:\Детский сад\Фото\Осенины\DSC020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083214">
            <a:off x="593882" y="1434336"/>
            <a:ext cx="3120774" cy="2442344"/>
          </a:xfrm>
          <a:prstGeom prst="rect">
            <a:avLst/>
          </a:prstGeom>
          <a:noFill/>
        </p:spPr>
      </p:pic>
      <p:pic>
        <p:nvPicPr>
          <p:cNvPr id="28675" name="Picture 3" descr="D:\Детский сад\Фото\Детский сад\img0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490731">
            <a:off x="5650340" y="1566299"/>
            <a:ext cx="3104503" cy="2325735"/>
          </a:xfrm>
          <a:prstGeom prst="rect">
            <a:avLst/>
          </a:prstGeom>
          <a:noFill/>
        </p:spPr>
      </p:pic>
      <p:pic>
        <p:nvPicPr>
          <p:cNvPr id="12290" name="Picture 2" descr="D:\Детский сад\Фото\Театральная деятельность\DSC025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19408">
            <a:off x="5160871" y="4264769"/>
            <a:ext cx="3071834" cy="2303876"/>
          </a:xfrm>
          <a:prstGeom prst="rect">
            <a:avLst/>
          </a:prstGeom>
          <a:noFill/>
        </p:spPr>
      </p:pic>
      <p:pic>
        <p:nvPicPr>
          <p:cNvPr id="10" name="Picture 5" descr="J:\портфолио\Фотографии\IMG_02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83946">
            <a:off x="1121854" y="4036850"/>
            <a:ext cx="3348693" cy="23720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F8431"/>
                </a:solidFill>
                <a:latin typeface="Monotype Corsiva" pitchFamily="66" charset="0"/>
              </a:rPr>
              <a:t>      </a:t>
            </a:r>
            <a:r>
              <a:rPr lang="ru-RU" sz="6000" dirty="0" smtClean="0">
                <a:solidFill>
                  <a:srgbClr val="CF8431"/>
                </a:solidFill>
                <a:latin typeface="Monotype Corsiva" pitchFamily="66" charset="0"/>
              </a:rPr>
              <a:t>Работа с родителями</a:t>
            </a:r>
            <a:endParaRPr lang="ru-RU" sz="60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1084889">
            <a:off x="533356" y="1636777"/>
            <a:ext cx="2836758" cy="659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Детские работы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rot="442003">
            <a:off x="5076925" y="2328093"/>
            <a:ext cx="4041775" cy="65484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Работа по карточкам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D:\Детский сад\Фото\В группах\IMG_00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 rot="21025379">
            <a:off x="342818" y="2208122"/>
            <a:ext cx="4039985" cy="3029989"/>
          </a:xfrm>
          <a:prstGeom prst="rect">
            <a:avLst/>
          </a:prstGeom>
          <a:noFill/>
        </p:spPr>
      </p:pic>
      <p:pic>
        <p:nvPicPr>
          <p:cNvPr id="29699" name="Picture 3" descr="D:\Детский сад\Фото\В группах\IMG_00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 rot="410236">
            <a:off x="4655032" y="3102656"/>
            <a:ext cx="4311805" cy="32338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</a:t>
            </a:r>
            <a:r>
              <a:rPr lang="ru-RU" sz="6000" dirty="0" smtClean="0">
                <a:solidFill>
                  <a:srgbClr val="CF8431"/>
                </a:solidFill>
                <a:latin typeface="Monotype Corsiva" pitchFamily="66" charset="0"/>
              </a:rPr>
              <a:t>Работа с родителями</a:t>
            </a:r>
            <a:endParaRPr lang="ru-RU" sz="60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1043888">
            <a:off x="380377" y="1178823"/>
            <a:ext cx="2257412" cy="471313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tx1"/>
                </a:solidFill>
                <a:latin typeface="Monotype Corsiva" pitchFamily="66" charset="0"/>
              </a:rPr>
              <a:t>Фотоотчет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rot="571966">
            <a:off x="521124" y="6215380"/>
            <a:ext cx="2352908" cy="45089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Работаем вместе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1746" name="Picture 2" descr="D:\Детский сад\Фото\В группах\IMG_01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 rot="21006519">
            <a:off x="194354" y="1631222"/>
            <a:ext cx="3410590" cy="2557943"/>
          </a:xfrm>
          <a:prstGeom prst="rect">
            <a:avLst/>
          </a:prstGeom>
          <a:noFill/>
        </p:spPr>
      </p:pic>
      <p:pic>
        <p:nvPicPr>
          <p:cNvPr id="31747" name="Picture 3" descr="D:\Детский сад\Фото\В группах\IMG_01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 rot="558650">
            <a:off x="1091574" y="4086420"/>
            <a:ext cx="3012216" cy="2259162"/>
          </a:xfrm>
          <a:prstGeom prst="rect">
            <a:avLst/>
          </a:prstGeom>
          <a:noFill/>
        </p:spPr>
      </p:pic>
      <p:pic>
        <p:nvPicPr>
          <p:cNvPr id="7" name="Picture 2" descr="D:\Детский сад\Фото\В группах\IMG_008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837715">
            <a:off x="5762760" y="4059129"/>
            <a:ext cx="3143272" cy="2357454"/>
          </a:xfrm>
          <a:prstGeom prst="rect">
            <a:avLst/>
          </a:prstGeom>
          <a:noFill/>
        </p:spPr>
      </p:pic>
      <p:sp>
        <p:nvSpPr>
          <p:cNvPr id="8" name="Текст 1"/>
          <p:cNvSpPr txBox="1">
            <a:spLocks/>
          </p:cNvSpPr>
          <p:nvPr/>
        </p:nvSpPr>
        <p:spPr>
          <a:xfrm rot="766713">
            <a:off x="5161160" y="6259342"/>
            <a:ext cx="3040056" cy="500066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Детские «портфолио»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9" name="Picture 3" descr="D:\Детский сад\Фото\В группах\IMG_0111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21054893">
            <a:off x="4524092" y="1590673"/>
            <a:ext cx="3143270" cy="2357453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 rot="21041803">
            <a:off x="4368038" y="1229075"/>
            <a:ext cx="2998809" cy="354797"/>
          </a:xfrm>
          <a:prstGeom prst="rect">
            <a:avLst/>
          </a:prstGeom>
        </p:spPr>
        <p:txBody>
          <a:bodyPr vert="horz" lIns="45720" tIns="0" rIns="45720" bIns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Информационный стенд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D:\Детский сад\Фото\Выставка\фотографии 0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17548">
            <a:off x="1285975" y="1699262"/>
            <a:ext cx="3005137" cy="22558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704088"/>
            <a:ext cx="8786874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F8431"/>
                </a:solidFill>
                <a:latin typeface="Monotype Corsiva" pitchFamily="66" charset="0"/>
              </a:rPr>
              <a:t>Выставки совместных работ родителей и детей</a:t>
            </a:r>
            <a:endParaRPr lang="ru-RU" sz="44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pic>
        <p:nvPicPr>
          <p:cNvPr id="32770" name="Picture 2" descr="D:\Детский сад\Фото\Выставка\фотографии 02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1105754">
            <a:off x="5015044" y="1291014"/>
            <a:ext cx="3238500" cy="2428875"/>
          </a:xfrm>
          <a:prstGeom prst="rect">
            <a:avLst/>
          </a:prstGeom>
          <a:noFill/>
        </p:spPr>
      </p:pic>
      <p:pic>
        <p:nvPicPr>
          <p:cNvPr id="32772" name="Picture 4" descr="D:\Детский сад\Фото\Детский сад\Изображение 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52748">
            <a:off x="4859310" y="3986782"/>
            <a:ext cx="3251200" cy="2438400"/>
          </a:xfrm>
          <a:prstGeom prst="rect">
            <a:avLst/>
          </a:prstGeom>
          <a:noFill/>
        </p:spPr>
      </p:pic>
      <p:pic>
        <p:nvPicPr>
          <p:cNvPr id="32773" name="Picture 5" descr="D:\Детский сад\Фото\Детский сад\Изображение 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09258">
            <a:off x="656950" y="4200732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26" y="571480"/>
            <a:ext cx="8786874" cy="107157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F8431"/>
                </a:solidFill>
                <a:latin typeface="Monotype Corsiva" pitchFamily="66" charset="0"/>
              </a:rPr>
              <a:t>Выставки совместных работ родителей и детей</a:t>
            </a:r>
            <a:endParaRPr lang="ru-RU" sz="44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pic>
        <p:nvPicPr>
          <p:cNvPr id="33796" name="Picture 4" descr="D:\Детский сад\Фото\Детский сад\Изображение 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6497" y="1034898"/>
            <a:ext cx="1330960" cy="3144520"/>
          </a:xfrm>
          <a:prstGeom prst="rect">
            <a:avLst/>
          </a:prstGeom>
          <a:noFill/>
        </p:spPr>
      </p:pic>
      <p:pic>
        <p:nvPicPr>
          <p:cNvPr id="33797" name="Picture 5" descr="D:\Детский сад\Фото\Детский сад\Изображение 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20348">
            <a:off x="215260" y="1527433"/>
            <a:ext cx="2737567" cy="2053175"/>
          </a:xfrm>
          <a:prstGeom prst="rect">
            <a:avLst/>
          </a:prstGeom>
          <a:noFill/>
        </p:spPr>
      </p:pic>
      <p:pic>
        <p:nvPicPr>
          <p:cNvPr id="33798" name="Picture 6" descr="D:\Детский сад\Фото\Детский сад\Изображение 1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76107">
            <a:off x="3474473" y="4866596"/>
            <a:ext cx="2067560" cy="1759199"/>
          </a:xfrm>
          <a:prstGeom prst="rect">
            <a:avLst/>
          </a:prstGeom>
          <a:noFill/>
        </p:spPr>
      </p:pic>
      <p:pic>
        <p:nvPicPr>
          <p:cNvPr id="1026" name="Picture 2" descr="D:\Детский сад\Фото\Детский сад\Изображение 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20512013">
            <a:off x="224052" y="4159717"/>
            <a:ext cx="3169920" cy="1945640"/>
          </a:xfrm>
          <a:prstGeom prst="rect">
            <a:avLst/>
          </a:prstGeom>
          <a:noFill/>
        </p:spPr>
      </p:pic>
      <p:pic>
        <p:nvPicPr>
          <p:cNvPr id="1027" name="Picture 3" descr="D:\Детский сад\Фото\Детский сад\Изображение 0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62210">
            <a:off x="5773594" y="4255400"/>
            <a:ext cx="3251200" cy="2438400"/>
          </a:xfrm>
          <a:prstGeom prst="rect">
            <a:avLst/>
          </a:prstGeom>
          <a:noFill/>
        </p:spPr>
      </p:pic>
      <p:pic>
        <p:nvPicPr>
          <p:cNvPr id="33795" name="Picture 3" descr="D:\Детский сад\Фото\Детский сад\Изображение 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857232"/>
            <a:ext cx="2557396" cy="4071966"/>
          </a:xfrm>
          <a:prstGeom prst="rect">
            <a:avLst/>
          </a:prstGeom>
          <a:noFill/>
        </p:spPr>
      </p:pic>
      <p:pic>
        <p:nvPicPr>
          <p:cNvPr id="1028" name="Picture 4" descr="D:\Детский сад\Фото\Детский сад\Изображение 09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60595">
            <a:off x="5666455" y="1046201"/>
            <a:ext cx="1625600" cy="2174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Нам уже 35!   Нам всего 35..!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pic>
        <p:nvPicPr>
          <p:cNvPr id="34819" name="Picture 3" descr="D:\Детский сад\Фото\В группах\IMG_0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04896">
            <a:off x="248445" y="1968756"/>
            <a:ext cx="2391212" cy="3092267"/>
          </a:xfrm>
          <a:prstGeom prst="rect">
            <a:avLst/>
          </a:prstGeom>
          <a:noFill/>
        </p:spPr>
      </p:pic>
      <p:pic>
        <p:nvPicPr>
          <p:cNvPr id="34820" name="Picture 4" descr="D:\Детский сад\Фото\В группах\IMG_01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285860"/>
            <a:ext cx="3357554" cy="2518166"/>
          </a:xfrm>
          <a:prstGeom prst="rect">
            <a:avLst/>
          </a:prstGeom>
          <a:noFill/>
        </p:spPr>
      </p:pic>
      <p:pic>
        <p:nvPicPr>
          <p:cNvPr id="2050" name="Picture 2" descr="D:\Детский сад\Фото\В группах\IMG_01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4893">
            <a:off x="6139156" y="1543730"/>
            <a:ext cx="2836061" cy="2601542"/>
          </a:xfrm>
          <a:prstGeom prst="rect">
            <a:avLst/>
          </a:prstGeom>
          <a:noFill/>
        </p:spPr>
      </p:pic>
      <p:pic>
        <p:nvPicPr>
          <p:cNvPr id="34818" name="Picture 2" descr="D:\Детский сад\Фото\В группах\IMG_00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946877"/>
            <a:ext cx="3881497" cy="29111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NS\Desktop\Наша жизнь\SDC133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428750"/>
            <a:ext cx="4500562" cy="3375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subTitle" idx="4294967295"/>
          </p:nvPr>
        </p:nvSpPr>
        <p:spPr>
          <a:xfrm>
            <a:off x="0" y="1000125"/>
            <a:ext cx="4500562" cy="471487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«Педагогический процесс формирует личность  ребенка лишь в той степени, в какой педагог руководит его активностью, а не подменяет её. Всякая попытка обойтись без собственной деятельность ребенка подрывает основы здорового умственного и нравственного воспитания»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                                                             Л.С.Рубинштейн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71600" y="533400"/>
            <a:ext cx="7772400" cy="68103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F8431"/>
                </a:solidFill>
                <a:latin typeface="Monotype Corsiva" pitchFamily="66" charset="0"/>
              </a:rPr>
              <a:t>Принципы организации развивающей среды </a:t>
            </a:r>
            <a:endParaRPr lang="ru-RU" sz="40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42938" y="1357313"/>
            <a:ext cx="8501062" cy="5143500"/>
          </a:xfrm>
        </p:spPr>
        <p:txBody>
          <a:bodyPr>
            <a:normAutofit fontScale="85000" lnSpcReduction="20000"/>
          </a:bodyPr>
          <a:lstStyle/>
          <a:p>
            <a:pPr marL="342900" indent="-342900" algn="l"/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Развивающая среда группы организована в виде центров развития.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Оснащение каждого центра подобрано таким образом, что позволяет использовать  во всех видах деятельности принцип интеграции  образовательных областей с преимущественным освоением одной или нескольких образовательных областей.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Дети самостоятельно работают в центрах малыми группами.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 Выбор центра деятельности осуществляется самим ребенком.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 Воспитатель осуществляет координационную работу. Взрослый постоянно присутствует в том центре, где необходим контроль в целях соблюдения техники безопасности.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6. Оснащение центров и образовательная деятельность в них соответствуют текущей теме проекта.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7. Родители являются активными участниками проектов, видят все(!) результаты деятельности детей.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8. Реализация проекта заканчивается каникулами и итоговым мероприятием.</a:t>
            </a:r>
          </a:p>
          <a:p>
            <a:pPr algn="l"/>
            <a:endParaRPr lang="ru-RU" b="0" dirty="0" smtClean="0"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14423"/>
          <a:ext cx="8143931" cy="5214972"/>
        </p:xfrm>
        <a:graphic>
          <a:graphicData uri="http://schemas.openxmlformats.org/drawingml/2006/table">
            <a:tbl>
              <a:tblPr/>
              <a:tblGrid>
                <a:gridCol w="285752"/>
                <a:gridCol w="2071702"/>
                <a:gridCol w="5786477"/>
              </a:tblGrid>
              <a:tr h="341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Центр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Преимущественная реализация образовательной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(областей)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грамоты</a:t>
                      </a:r>
                      <a:endParaRPr lang="ru-R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«Коммуникация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«Чтение художественной литературы»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математики/ манипулятивных игр</a:t>
                      </a:r>
                      <a:endParaRPr lang="ru-R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«Познание» (Формирование элементарных математических представлений)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естествознания</a:t>
                      </a:r>
                      <a:endParaRPr lang="ru-R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«Познание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(Формирование целостной картины окружающего мира)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социализации</a:t>
                      </a:r>
                      <a:endParaRPr lang="ru-R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«Социализация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«Безопасность», «Труд»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искусства</a:t>
                      </a:r>
                      <a:endParaRPr lang="ru-R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«Художественное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творчество»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физического развития</a:t>
                      </a:r>
                      <a:endParaRPr lang="ru-R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«Физическая культура», «Здоровье»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3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Открытая площадка (участок)</a:t>
                      </a:r>
                      <a:endParaRPr lang="ru-R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задач  всех образовательных областей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42910" y="357188"/>
            <a:ext cx="7715304" cy="857250"/>
          </a:xfrm>
        </p:spPr>
        <p:txBody>
          <a:bodyPr/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Развивающая среда группы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J:\DSC0350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143116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Детский сад\Фото\В группах\IMG_0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3238263" cy="2428892"/>
          </a:xfrm>
          <a:prstGeom prst="rect">
            <a:avLst/>
          </a:prstGeom>
          <a:noFill/>
        </p:spPr>
      </p:pic>
      <p:pic>
        <p:nvPicPr>
          <p:cNvPr id="17412" name="Picture 4" descr="D:\Детский сад\Фото\В группах\IMG_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0"/>
            <a:ext cx="3143019" cy="2357454"/>
          </a:xfrm>
          <a:prstGeom prst="rect">
            <a:avLst/>
          </a:prstGeom>
          <a:noFill/>
        </p:spPr>
      </p:pic>
      <p:pic>
        <p:nvPicPr>
          <p:cNvPr id="6" name="Picture 2" descr="C:\Users\DNS\Desktop\Наша жизнь\SDC133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14818"/>
            <a:ext cx="3303061" cy="2477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J:\DSC0350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286256"/>
            <a:ext cx="3303189" cy="24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    Информационная стена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642918"/>
            <a:ext cx="8485090" cy="1500198"/>
          </a:xfrm>
        </p:spPr>
        <p:txBody>
          <a:bodyPr/>
          <a:lstStyle/>
          <a:p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место, где располагается вся информация по текущему проекту: иллюстративный материал, новые слова по теме, содержание физкультминуток, пальчиковой гимнастики, занимательный материал. Здесь же располагается информация для ежедневной работы - времена года, дни недели, части суток, календарь погоды.</a:t>
            </a:r>
          </a:p>
        </p:txBody>
      </p:sp>
      <p:pic>
        <p:nvPicPr>
          <p:cNvPr id="9" name="Picture 2" descr="C:\Users\DNS\Desktop\Наша жизнь\SDC133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643446"/>
            <a:ext cx="3857652" cy="2012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Детский сад\Фото\В группах\IMG_0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00240"/>
            <a:ext cx="3429024" cy="2571975"/>
          </a:xfrm>
          <a:prstGeom prst="rect">
            <a:avLst/>
          </a:prstGeom>
          <a:noFill/>
        </p:spPr>
      </p:pic>
      <p:pic>
        <p:nvPicPr>
          <p:cNvPr id="18435" name="Picture 3" descr="D:\Детский сад\Фото\В группах\IMG_00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000240"/>
            <a:ext cx="3048021" cy="2286016"/>
          </a:xfrm>
          <a:prstGeom prst="rect">
            <a:avLst/>
          </a:prstGeom>
          <a:noFill/>
        </p:spPr>
      </p:pic>
      <p:pic>
        <p:nvPicPr>
          <p:cNvPr id="3074" name="Picture 2" descr="D:\Детский сад\Фото\В группах\IMG_01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4357694"/>
            <a:ext cx="2928958" cy="22827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F8431"/>
                </a:solidFill>
                <a:latin typeface="Monotype Corsiva" pitchFamily="66" charset="0"/>
              </a:rPr>
              <a:t>     Организация первого круга</a:t>
            </a:r>
            <a:endParaRPr lang="ru-RU" sz="4800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1192152">
            <a:off x="671127" y="1965523"/>
            <a:ext cx="3073911" cy="659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Приветствие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rot="771044">
            <a:off x="5178813" y="4808844"/>
            <a:ext cx="3000396" cy="6548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Обмен новостями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DNS\Desktop\женя\занятия\занятия сентябрь\100SSCAM\SDC131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6460">
            <a:off x="383435" y="2868798"/>
            <a:ext cx="4235775" cy="3275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:\Детский сад\Фото\Детский сад\Для презентации 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43142">
            <a:off x="4617901" y="1756149"/>
            <a:ext cx="4234299" cy="2925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F8431"/>
                </a:solidFill>
                <a:latin typeface="Monotype Corsiva" pitchFamily="66" charset="0"/>
              </a:rPr>
              <a:t>         Организация первого круга</a:t>
            </a:r>
            <a:endParaRPr lang="ru-RU" dirty="0">
              <a:solidFill>
                <a:srgbClr val="CF8431"/>
              </a:solidFill>
              <a:latin typeface="Monotype Corsiva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1240601">
            <a:off x="309094" y="1994933"/>
            <a:ext cx="4040188" cy="659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Дидактическая игра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rot="546748">
            <a:off x="4884091" y="4969360"/>
            <a:ext cx="4041775" cy="65484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Пальчиковая игра    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DNS\Desktop\Наша жизнь\SDC131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055">
            <a:off x="448612" y="2838598"/>
            <a:ext cx="4041775" cy="342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:\Детский сад\Фото\В группах\IMG_0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29217">
            <a:off x="4878130" y="1647559"/>
            <a:ext cx="4038600" cy="32758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540</Words>
  <Application>Microsoft Office PowerPoint</Application>
  <PresentationFormat>Экран (4:3)</PresentationFormat>
  <Paragraphs>97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Организация  образовательной  деятельности с использованием личностно-ориентированной технологии обучения  </vt:lpstr>
      <vt:lpstr>Давайте   познакомимся!</vt:lpstr>
      <vt:lpstr> </vt:lpstr>
      <vt:lpstr>Принципы организации развивающей среды </vt:lpstr>
      <vt:lpstr> Развивающая среда группы</vt:lpstr>
      <vt:lpstr>Слайд 6</vt:lpstr>
      <vt:lpstr>          Информационная стена</vt:lpstr>
      <vt:lpstr>     Организация первого круга</vt:lpstr>
      <vt:lpstr>         Организация первого круга</vt:lpstr>
      <vt:lpstr>      Организация первого круга</vt:lpstr>
      <vt:lpstr>          Работа в центрах</vt:lpstr>
      <vt:lpstr>Слайд 12</vt:lpstr>
      <vt:lpstr>             Работа в центрах</vt:lpstr>
      <vt:lpstr>Слайд 14</vt:lpstr>
      <vt:lpstr>           Работа в центрах</vt:lpstr>
      <vt:lpstr>           Работа в центрах</vt:lpstr>
      <vt:lpstr>                Работа в центрах</vt:lpstr>
      <vt:lpstr>             Работа в центрах</vt:lpstr>
      <vt:lpstr>Работа в центрах</vt:lpstr>
      <vt:lpstr>           Работа в центрах</vt:lpstr>
      <vt:lpstr>        Организация 2-го круга</vt:lpstr>
      <vt:lpstr>             Итоговые мероприятия</vt:lpstr>
      <vt:lpstr>             Итоговые мероприятия </vt:lpstr>
      <vt:lpstr>      Работа с родителями</vt:lpstr>
      <vt:lpstr>      Работа с родителями</vt:lpstr>
      <vt:lpstr>Выставки совместных работ родителей и детей</vt:lpstr>
      <vt:lpstr>Выставки совместных работ родителей и детей</vt:lpstr>
      <vt:lpstr>Нам уже 35!   Нам всего 35..!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Приморский Форум  образовательных инициатив – 20011   Организация образовательной деятельности с использованием личностно-ориентированной технологии обучения</dc:title>
  <dc:creator>user</dc:creator>
  <cp:lastModifiedBy>Дарёна</cp:lastModifiedBy>
  <cp:revision>48</cp:revision>
  <dcterms:created xsi:type="dcterms:W3CDTF">2011-10-07T01:16:09Z</dcterms:created>
  <dcterms:modified xsi:type="dcterms:W3CDTF">2012-01-19T00:40:46Z</dcterms:modified>
</cp:coreProperties>
</file>