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3" r:id="rId3"/>
    <p:sldId id="264" r:id="rId4"/>
    <p:sldId id="257" r:id="rId5"/>
    <p:sldId id="256" r:id="rId6"/>
    <p:sldId id="267" r:id="rId7"/>
    <p:sldId id="259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0C82A-0973-4EC5-9624-02AD0497276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249C-890D-42DA-BF61-9C6341F2E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249C-890D-42DA-BF61-9C6341F2E8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51B777-436F-4DAE-99B9-B47E510B86B8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73B54A-385F-4CEA-9F7D-6ABDECFEC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Интегральное исчисление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появилось во времена античного периода развития математической науки и началось с метода исчерпывания, который представлял собой набор правил для вычисления площади и объема. 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2859905" cy="412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564357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Евдокс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Книдский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408 —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355 год до н. э.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0723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Интеграл принадлежит к числу математических понятий, происхождение и развитие которых тесно связано с решением прикладных задач.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86" y="2571744"/>
            <a:ext cx="3117400" cy="403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643050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ysshaya_matematika_i_fizika_dlya_studentov_22655282_1_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000504"/>
            <a:ext cx="1727362" cy="247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68" y="4357694"/>
            <a:ext cx="4572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Особым искусством и разнообразием применения метода исчерпывания прославился Архимед.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071546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получил своё развитие в работах Евклида.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1480"/>
            <a:ext cx="2373230" cy="28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255847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3000396" cy="41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143372" y="3143248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Королевский математик и астролог австрийского двора  Иоганн Кеплер вывел формулы для вычисления объемов тел по нескольким измерениям.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457200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Иоганн Кеплер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(1571 – 1630)</a:t>
            </a:r>
            <a:endParaRPr lang="ru-RU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3"/>
            <a:ext cx="2571768" cy="336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421481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Я́коб Берну́лли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(1654 – 1705)</a:t>
            </a:r>
            <a:r>
              <a:rPr lang="vi-VN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00010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интеграл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придумал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Якоб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Бернулли. </a:t>
            </a:r>
            <a:endParaRPr lang="ru-RU" sz="24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3576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        введен Лейбницем (1675 г.). Этот знак является изменением латинской буквы S (первой буквы слова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214818"/>
            <a:ext cx="302806" cy="5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281992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4000504"/>
            <a:ext cx="25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Готфрид Вильгельм фон Лейбниц  (1646—1716)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379462"/>
            <a:ext cx="2843743" cy="372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143504" y="614364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Исаак Ньютон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(1643 – 1727) 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571868" y="428604"/>
            <a:ext cx="46434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Ньютон и Лейбниц  открыли независимо друг от друга факт, известный под названием формулы  Ньютона – Лейбница.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142852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Saugu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428605"/>
            <a:ext cx="2428892" cy="3407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400050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Огюстен Луи Коши (1789 – 1857)</a:t>
            </a:r>
            <a:endParaRPr lang="ru-RU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500702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Теодор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Вильгельм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Вейерштрасс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(1815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1897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arl_weierstras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5107" y="1857364"/>
            <a:ext cx="2884038" cy="35719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86116" y="357166"/>
            <a:ext cx="5345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Коши и Вейерштрасса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подвели итог  многовековому развитию  интегрального исчисления.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64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развитии интегрального исчисления приняли участие русские математики: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19050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4357694"/>
            <a:ext cx="221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М.В. Остроградский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(1801 – 1862)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C:\Documents and Settings\Administrator\Рабочий стол\220px-Буняковский.jpg"/>
          <p:cNvPicPr>
            <a:picLocks noChangeAspect="1" noChangeArrowheads="1"/>
          </p:cNvPicPr>
          <p:nvPr/>
        </p:nvPicPr>
        <p:blipFill>
          <a:blip r:embed="rId3"/>
          <a:srcRect r="1583"/>
          <a:stretch>
            <a:fillRect/>
          </a:stretch>
        </p:blipFill>
        <p:spPr bwMode="auto">
          <a:xfrm>
            <a:off x="3286116" y="2357430"/>
            <a:ext cx="2071702" cy="2886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528638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В.Я.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Буняковский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(1804 – 1889)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736"/>
            <a:ext cx="21796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388" y="4357694"/>
            <a:ext cx="17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П.Л. Чебышев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(1821 – 1894)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интеграла можно найти: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криволинейной трапеции: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лощадь криволинейной трапец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966912" cy="146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tvsh2004.narod.ru/spravka/pct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00174"/>
            <a:ext cx="207170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tvsh2004.narod.ru/spravka/pct4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00175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328612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Длину кривой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лина криво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2000264" cy="15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43240" y="3143249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поверхности вращения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лощадь поверхности вращения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000504"/>
            <a:ext cx="207170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286512" y="3143249"/>
            <a:ext cx="178595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тела вращения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объем тела вращения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929066"/>
            <a:ext cx="2000264" cy="16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357166"/>
            <a:ext cx="6543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интеграла можно вычислить: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0010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путь, пройденный точкой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64305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переменной силы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114298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 давления жидкости и газа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292" r="41793"/>
          <a:stretch>
            <a:fillRect/>
          </a:stretch>
        </p:blipFill>
        <p:spPr bwMode="auto">
          <a:xfrm>
            <a:off x="3857620" y="2571744"/>
            <a:ext cx="14287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5286388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координаты  центра тяжести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528638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массу стержня 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9">
      <a:dk1>
        <a:srgbClr val="9A9E61"/>
      </a:dk1>
      <a:lt1>
        <a:sysClr val="window" lastClr="FFFFFF"/>
      </a:lt1>
      <a:dk2>
        <a:srgbClr val="BCBF96"/>
      </a:dk2>
      <a:lt2>
        <a:srgbClr val="EAEBDE"/>
      </a:lt2>
      <a:accent1>
        <a:srgbClr val="72A376"/>
      </a:accent1>
      <a:accent2>
        <a:srgbClr val="BCBF96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346</TotalTime>
  <Words>258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38</cp:revision>
  <dcterms:created xsi:type="dcterms:W3CDTF">2011-09-06T19:00:21Z</dcterms:created>
  <dcterms:modified xsi:type="dcterms:W3CDTF">2011-11-10T22:51:02Z</dcterms:modified>
</cp:coreProperties>
</file>