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6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305A2D6-F805-450F-868E-ED773671E1B1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D7B6A70-4186-445B-8E4A-199C82002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Ирина\Desktop\к 1 сент\russian_tricolor_wallpap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2285992"/>
            <a:ext cx="89297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 что такое </a:t>
            </a:r>
          </a:p>
          <a:p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гражданин???</a:t>
            </a:r>
            <a:endParaRPr lang="ru-RU" sz="6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155" decel="100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155" decel="100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1155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155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Ирина\Desktop\к 1 сент\пуш.гор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482203"/>
            <a:ext cx="8929718" cy="59471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714480" y="6072206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Всем   СПАСИБО !!!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Ирина\Desktop\к 1 сент\некрас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642918"/>
            <a:ext cx="3619500" cy="5238750"/>
          </a:xfrm>
          <a:prstGeom prst="rect">
            <a:avLst/>
          </a:prstGeom>
          <a:noFill/>
        </p:spPr>
      </p:pic>
      <p:pic>
        <p:nvPicPr>
          <p:cNvPr id="3075" name="Picture 3" descr="C:\Users\Ирина\Desktop\к 1 сент\А К Толсто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82768" y="714356"/>
            <a:ext cx="3750496" cy="5143536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Ирина\Desktop\к 1 сент\репни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8611185" cy="590083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785918" y="5929330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К. Маковский     Шутовской наряд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Ирина\Desktop\к 1 сент\russian_tricolor_wallpap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3" name="Picture 3" descr="C:\Users\Ирина\Desktop\к 1 сент\паспор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7166"/>
            <a:ext cx="1485900" cy="2162175"/>
          </a:xfrm>
          <a:prstGeom prst="rect">
            <a:avLst/>
          </a:prstGeom>
          <a:noFill/>
        </p:spPr>
      </p:pic>
      <p:pic>
        <p:nvPicPr>
          <p:cNvPr id="9" name="Picture 7" descr="C:\Users\Ирина\Desktop\к 1 сент\паспор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214422"/>
            <a:ext cx="1485900" cy="2162175"/>
          </a:xfrm>
          <a:prstGeom prst="rect">
            <a:avLst/>
          </a:prstGeom>
          <a:noFill/>
        </p:spPr>
      </p:pic>
      <p:pic>
        <p:nvPicPr>
          <p:cNvPr id="10" name="Picture 7" descr="C:\Users\Ирина\Desktop\к 1 сент\паспор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071678"/>
            <a:ext cx="1485900" cy="2162175"/>
          </a:xfrm>
          <a:prstGeom prst="rect">
            <a:avLst/>
          </a:prstGeom>
          <a:noFill/>
        </p:spPr>
      </p:pic>
      <p:pic>
        <p:nvPicPr>
          <p:cNvPr id="11" name="Picture 7" descr="C:\Users\Ирина\Desktop\к 1 сент\паспор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143248"/>
            <a:ext cx="1485900" cy="2162175"/>
          </a:xfrm>
          <a:prstGeom prst="rect">
            <a:avLst/>
          </a:prstGeom>
          <a:noFill/>
        </p:spPr>
      </p:pic>
      <p:pic>
        <p:nvPicPr>
          <p:cNvPr id="12" name="Picture 7" descr="C:\Users\Ирина\Desktop\к 1 сент\паспор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3929066"/>
            <a:ext cx="1485900" cy="2162175"/>
          </a:xfrm>
          <a:prstGeom prst="rect">
            <a:avLst/>
          </a:prstGeom>
          <a:noFill/>
        </p:spPr>
      </p:pic>
      <p:pic>
        <p:nvPicPr>
          <p:cNvPr id="13" name="Picture 7" descr="C:\Users\Ирина\Desktop\к 1 сент\паспор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4643446"/>
            <a:ext cx="1485900" cy="2162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357166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ПРАВА    ЧЕЛОВЕКА</a:t>
            </a:r>
            <a:endParaRPr lang="ru-RU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1785926"/>
          <a:ext cx="8929720" cy="960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44"/>
                <a:gridCol w="1785944"/>
                <a:gridCol w="1785944"/>
                <a:gridCol w="1785944"/>
                <a:gridCol w="1785944"/>
              </a:tblGrid>
              <a:tr h="96043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Гражданские права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Политические права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Экономические права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Социальные права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Право</a:t>
                      </a:r>
                      <a:r>
                        <a:rPr lang="ru-RU" baseline="0" dirty="0" smtClean="0"/>
                        <a:t> творчества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05" y="0"/>
          <a:ext cx="9072595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4519"/>
                <a:gridCol w="1814519"/>
                <a:gridCol w="1814519"/>
                <a:gridCol w="1814519"/>
                <a:gridCol w="18145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Гражданские права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Политические права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Экономические права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Социальные права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Право</a:t>
                      </a:r>
                      <a:r>
                        <a:rPr lang="ru-RU" baseline="0" dirty="0" smtClean="0"/>
                        <a:t>  творчества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Ст. 17 – 28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право на жизнь, свободу, личную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неприкосновен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ность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неприкосновен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ность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частной жизни;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право определять и указывать свою национальность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пользование родным языком;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право на свободу передвижения и выбора места пребывания и места жительства;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Ст. 29 – 33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свобода мысли и слова;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свобода информации;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право на создание общественных объединений;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право на проведение публичных мероприятий;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право на участие в управление делами государства;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право на обращения в </a:t>
                      </a:r>
                      <a:r>
                        <a:rPr kumimoji="0" lang="ru-RU" sz="18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органы само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управления.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Ст. 34 – 37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Право на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предприни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мательство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частную собственность;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землю;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Ст. 38 - 43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право на отдых;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соц.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-на охрану и помощь семье;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жилище;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охрану здоровья и мед.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помощь;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образование;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благополучную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окр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среду;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Ст. 44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Право на свободу творчества. Интеллектуальная собственность охраняется законом.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ОБЯЗАННОСТИ    ГРАЖДАН ???</a:t>
            </a:r>
            <a:endParaRPr lang="ru-RU" sz="3600" dirty="0">
              <a:solidFill>
                <a:schemeClr val="tx2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Общие права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Специальные права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Соблюдать Конституцию РФ;</a:t>
                      </a:r>
                    </a:p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Сохранять природу и окружающую среду;</a:t>
                      </a:r>
                    </a:p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Заботиться о сохранении исторического и культурного наследия;</a:t>
                      </a:r>
                    </a:p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Беречь памятники истории, культуры, природы.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Родителям заботиться о детях;</a:t>
                      </a:r>
                    </a:p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Взрослым детям заботиться о престарелых родителях;</a:t>
                      </a:r>
                    </a:p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Каждый обязан платить налоги и сборы.</a:t>
                      </a:r>
                    </a:p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Защита Отечества является долгом и обязанностью гражданина РФ.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Ирина\Desktop\к 1 сент\russian_tricolor_wallpap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06" y="1500174"/>
          <a:ext cx="8953585" cy="481808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90717"/>
                <a:gridCol w="1790717"/>
                <a:gridCol w="1790717"/>
                <a:gridCol w="1790717"/>
                <a:gridCol w="1790717"/>
              </a:tblGrid>
              <a:tr h="481808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Портрет  кандидата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Портрет</a:t>
                      </a:r>
                    </a:p>
                    <a:p>
                      <a:pPr algn="ctr"/>
                      <a:r>
                        <a:rPr lang="ru-RU" dirty="0" smtClean="0"/>
                        <a:t>кандидата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Портрет</a:t>
                      </a:r>
                    </a:p>
                    <a:p>
                      <a:pPr algn="ctr"/>
                      <a:r>
                        <a:rPr lang="ru-RU" dirty="0" smtClean="0"/>
                        <a:t>кандидата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Портрет кандидата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Портрет кандидата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71538" y="357166"/>
            <a:ext cx="7000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КАНДИДАТЫ     В     ПРЕЗИДЕНТЫ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рина\Desktop\к 1 сент\голосуйт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6450" y="1838325"/>
            <a:ext cx="4991100" cy="3181350"/>
          </a:xfrm>
          <a:prstGeom prst="rect">
            <a:avLst/>
          </a:prstGeom>
          <a:noFill/>
        </p:spPr>
      </p:pic>
      <p:pic>
        <p:nvPicPr>
          <p:cNvPr id="1027" name="Picture 3" descr="C:\Users\Ирина\Desktop\к 1 сент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7166"/>
            <a:ext cx="1162050" cy="1114425"/>
          </a:xfrm>
          <a:prstGeom prst="rect">
            <a:avLst/>
          </a:prstGeom>
          <a:noFill/>
        </p:spPr>
      </p:pic>
      <p:pic>
        <p:nvPicPr>
          <p:cNvPr id="1028" name="Picture 4" descr="C:\Users\Ирина\Desktop\к 1 сент\053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1857364"/>
            <a:ext cx="5715000" cy="3514725"/>
          </a:xfrm>
          <a:prstGeom prst="rect">
            <a:avLst/>
          </a:prstGeom>
          <a:noFill/>
        </p:spPr>
      </p:pic>
      <p:pic>
        <p:nvPicPr>
          <p:cNvPr id="1029" name="Picture 5" descr="C:\Users\Ирина\Desktop\к 1 сент\a0041_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2357430"/>
            <a:ext cx="4292600" cy="3365500"/>
          </a:xfrm>
          <a:prstGeom prst="rect">
            <a:avLst/>
          </a:prstGeom>
          <a:noFill/>
        </p:spPr>
      </p:pic>
      <p:pic>
        <p:nvPicPr>
          <p:cNvPr id="1030" name="Picture 6" descr="C:\Users\Ирина\Desktop\к 1 сент\530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4123" y="2357430"/>
            <a:ext cx="4417877" cy="335758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714612" y="357166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ВЫБОРЫ</a:t>
            </a:r>
            <a:endParaRPr lang="ru-RU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156</TotalTime>
  <Words>285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Тема Office</vt:lpstr>
      <vt:lpstr>Литейная</vt:lpstr>
      <vt:lpstr>Метро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17</cp:revision>
  <dcterms:created xsi:type="dcterms:W3CDTF">2011-11-23T17:18:23Z</dcterms:created>
  <dcterms:modified xsi:type="dcterms:W3CDTF">2011-11-24T18:52:41Z</dcterms:modified>
</cp:coreProperties>
</file>