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1" r:id="rId2"/>
    <p:sldId id="278" r:id="rId3"/>
    <p:sldId id="279" r:id="rId4"/>
    <p:sldId id="280" r:id="rId5"/>
    <p:sldId id="281" r:id="rId6"/>
    <p:sldId id="285" r:id="rId7"/>
    <p:sldId id="284" r:id="rId8"/>
    <p:sldId id="286" r:id="rId9"/>
    <p:sldId id="283" r:id="rId10"/>
    <p:sldId id="28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55A-1186-41AE-9CEF-3E8FD2C2EC85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40B7-E6CC-4C64-8895-BD9A52460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55A-1186-41AE-9CEF-3E8FD2C2EC85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40B7-E6CC-4C64-8895-BD9A52460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55A-1186-41AE-9CEF-3E8FD2C2EC85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40B7-E6CC-4C64-8895-BD9A52460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55A-1186-41AE-9CEF-3E8FD2C2EC85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40B7-E6CC-4C64-8895-BD9A52460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55A-1186-41AE-9CEF-3E8FD2C2EC85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40B7-E6CC-4C64-8895-BD9A52460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55A-1186-41AE-9CEF-3E8FD2C2EC85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40B7-E6CC-4C64-8895-BD9A52460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55A-1186-41AE-9CEF-3E8FD2C2EC85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40B7-E6CC-4C64-8895-BD9A52460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55A-1186-41AE-9CEF-3E8FD2C2EC85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40B7-E6CC-4C64-8895-BD9A52460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55A-1186-41AE-9CEF-3E8FD2C2EC85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40B7-E6CC-4C64-8895-BD9A52460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55A-1186-41AE-9CEF-3E8FD2C2EC85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40B7-E6CC-4C64-8895-BD9A52460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55A-1186-41AE-9CEF-3E8FD2C2EC85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40B7-E6CC-4C64-8895-BD9A52460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B55A-1186-41AE-9CEF-3E8FD2C2EC85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840B7-E6CC-4C64-8895-BD9A52460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71287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676875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908720"/>
            <a:ext cx="734481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328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8407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8640"/>
            <a:ext cx="2962275" cy="135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69847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4664"/>
            <a:ext cx="23812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548680"/>
            <a:ext cx="741682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91276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48883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7"/>
            <a:ext cx="669674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80648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63</cp:revision>
  <dcterms:created xsi:type="dcterms:W3CDTF">2010-11-14T02:44:57Z</dcterms:created>
  <dcterms:modified xsi:type="dcterms:W3CDTF">2011-11-19T03:57:02Z</dcterms:modified>
</cp:coreProperties>
</file>