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2" r:id="rId7"/>
    <p:sldId id="275" r:id="rId8"/>
    <p:sldId id="264" r:id="rId9"/>
    <p:sldId id="265" r:id="rId10"/>
    <p:sldId id="266" r:id="rId11"/>
    <p:sldId id="267" r:id="rId12"/>
    <p:sldId id="277" r:id="rId13"/>
    <p:sldId id="269" r:id="rId14"/>
    <p:sldId id="279" r:id="rId15"/>
    <p:sldId id="274" r:id="rId16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396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8B96A5FF-8730-40BE-A40E-0A01BACDCC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9DB3481-3C0D-4F4A-859C-F01077EF232F}" type="slidenum">
              <a:rPr lang="ru-RU"/>
              <a:pPr/>
              <a:t>1</a:t>
            </a:fld>
            <a:endParaRPr lang="ru-RU"/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ea typeface="MS Gothic" charset="0"/>
              <a:cs typeface="MS Gothic" charset="0"/>
            </a:endParaRPr>
          </a:p>
        </p:txBody>
      </p:sp>
      <p:sp>
        <p:nvSpPr>
          <p:cNvPr id="2253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6788" cy="48101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C873C80-35EB-4AA3-9545-B6B471E19267}" type="slidenum">
              <a:rPr lang="ru-RU"/>
              <a:pPr/>
              <a:t>2</a:t>
            </a:fld>
            <a:endParaRPr lang="ru-RU"/>
          </a:p>
        </p:txBody>
      </p:sp>
      <p:sp>
        <p:nvSpPr>
          <p:cNvPr id="2355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ea typeface="MS Gothic" charset="0"/>
              <a:cs typeface="MS Gothic" charset="0"/>
            </a:endParaRPr>
          </a:p>
        </p:txBody>
      </p:sp>
      <p:sp>
        <p:nvSpPr>
          <p:cNvPr id="2355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6788" cy="48101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D23D44C-B846-4577-99D6-8B4180377D97}" type="slidenum">
              <a:rPr lang="ru-RU"/>
              <a:pPr/>
              <a:t>3</a:t>
            </a:fld>
            <a:endParaRPr lang="ru-RU"/>
          </a:p>
        </p:txBody>
      </p:sp>
      <p:sp>
        <p:nvSpPr>
          <p:cNvPr id="2457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3525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458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6788" cy="4719637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05C70-9E7E-4F4A-BBC2-A47A987498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DB1BD-7BB9-425A-B771-12037F998B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6950" cy="645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645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D5AB4-EE53-40AF-B510-A1805C4A31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7800" cy="12588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C3703-FCF0-4BF5-8A22-D4CB0D57AC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44A15-7ACE-48A5-81AC-2F895A460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970E0-41BE-4042-85DC-1B7168B14C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7700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41BA0-4988-47C0-808A-1536FEB340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325B5-2C0F-4C13-A467-220F4ED7D1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4001D-F65C-418B-A900-A29B29C8E7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9884B-6E8D-43BC-97D2-2671ECE3FA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D5727-D1AB-4386-87CF-F6CEF16C78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E253C-F1FA-4C9C-BA52-6732D33A74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7800" cy="1258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7800" cy="4986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4737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2463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4737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64419726-4ED7-4D5B-9864-68AD17D0A1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dissolve/>
  </p:transition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Рисунок 7" descr="school2106[1].png"/>
          <p:cNvPicPr>
            <a:picLocks noGrp="1" noChangeAspect="1"/>
          </p:cNvPicPr>
          <p:nvPr>
            <p:ph type="pic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0" y="2351077"/>
            <a:ext cx="3721940" cy="2786082"/>
          </a:xfrm>
        </p:spPr>
      </p:pic>
      <p:sp>
        <p:nvSpPr>
          <p:cNvPr id="2052" name="Текст 6"/>
          <p:cNvSpPr>
            <a:spLocks noGrp="1"/>
          </p:cNvSpPr>
          <p:nvPr>
            <p:ph type="body" sz="half" idx="2"/>
          </p:nvPr>
        </p:nvSpPr>
        <p:spPr>
          <a:xfrm>
            <a:off x="2039916" y="5637225"/>
            <a:ext cx="6048375" cy="887412"/>
          </a:xfrm>
        </p:spPr>
        <p:txBody>
          <a:bodyPr/>
          <a:lstStyle/>
          <a:p>
            <a:pPr eaLnBrk="1"/>
            <a:endParaRPr lang="ru-RU" dirty="0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897040" y="922317"/>
            <a:ext cx="6048375" cy="625475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Урок - обобщение</a:t>
            </a:r>
            <a:endParaRPr lang="ru-RU" sz="4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25998" y="5208597"/>
            <a:ext cx="5038725" cy="8652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Жеребцова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 Ирина Дмитриевна,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учитель начальных классов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г. Тарко-Сале,  ЯНАО</a:t>
            </a:r>
            <a:endParaRPr lang="ru-RU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Gulim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вот и крыша!</a:t>
            </a: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3040048" y="5922977"/>
            <a:ext cx="4071966" cy="92869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3468676" y="2851143"/>
            <a:ext cx="3214710" cy="3071834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 bwMode="auto">
          <a:xfrm>
            <a:off x="3182924" y="1279507"/>
            <a:ext cx="3786214" cy="1571636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10" name="Picture 2" descr="http://funforkids.ru/pictures/luntik/luntik03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7766" y="1350945"/>
            <a:ext cx="2374900" cy="282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7800" cy="620692"/>
          </a:xfrm>
        </p:spPr>
        <p:txBody>
          <a:bodyPr/>
          <a:lstStyle/>
          <a:p>
            <a:pPr eaLnBrk="1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 задачу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2594" y="1565259"/>
            <a:ext cx="8643998" cy="3698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 eaLnBrk="1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Старшеклассники сделали к празднику 90 игрушек. 37 игрушек они подарили первоклассникам, 26 игрушек отнесли в детский сад, а остальные игрушки отдали своим братьям и сёстрам. Сколько игрушек ребята отдали своим братьям и сёстрам?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окошками-то куда веселее!</a:t>
            </a: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3040048" y="5922977"/>
            <a:ext cx="4071966" cy="8572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3468676" y="2851143"/>
            <a:ext cx="3214710" cy="3071834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 bwMode="auto">
          <a:xfrm>
            <a:off x="3182924" y="1279507"/>
            <a:ext cx="3786214" cy="1571636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10" name="Picture 2" descr="http://funforkids.ru/pictures/luntik/luntik03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7766" y="1350945"/>
            <a:ext cx="2374900" cy="282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 bwMode="auto">
          <a:xfrm>
            <a:off x="3754428" y="3351209"/>
            <a:ext cx="571504" cy="42862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4754560" y="4494217"/>
            <a:ext cx="571504" cy="42862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754428" y="4494217"/>
            <a:ext cx="571504" cy="42862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5683254" y="3351209"/>
            <a:ext cx="571504" cy="42862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4754560" y="3351209"/>
            <a:ext cx="571504" cy="42862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5754692" y="4494217"/>
            <a:ext cx="571504" cy="42862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396974" y="708003"/>
            <a:ext cx="7072362" cy="500066"/>
          </a:xfrm>
        </p:spPr>
        <p:txBody>
          <a:bodyPr/>
          <a:lstStyle/>
          <a:p>
            <a:pPr algn="ctr" eaLnBrk="1"/>
            <a:r>
              <a:rPr lang="ru-RU" sz="4400" b="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 на внимательность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4032" y="2708267"/>
            <a:ext cx="8501122" cy="1809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комнате горело 50 свечей, 20 из них задули. Сколько свечей в комнате?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окошками-то куда веселее!</a:t>
            </a: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3040048" y="5922977"/>
            <a:ext cx="4071966" cy="8572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3468676" y="2851143"/>
            <a:ext cx="3214710" cy="3071834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 bwMode="auto">
          <a:xfrm>
            <a:off x="3182924" y="1279507"/>
            <a:ext cx="3786214" cy="1571636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10" name="Picture 2" descr="http://funforkids.ru/pictures/luntik/luntik03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7766" y="1350945"/>
            <a:ext cx="2374900" cy="282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 bwMode="auto">
          <a:xfrm>
            <a:off x="3754428" y="3351209"/>
            <a:ext cx="571504" cy="42862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17" name="Соединительная линия уступом 16"/>
          <p:cNvCxnSpPr/>
          <p:nvPr/>
        </p:nvCxnSpPr>
        <p:spPr bwMode="auto">
          <a:xfrm>
            <a:off x="7112014" y="5922977"/>
            <a:ext cx="785818" cy="357190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Соединительная линия уступом 21"/>
          <p:cNvCxnSpPr/>
          <p:nvPr/>
        </p:nvCxnSpPr>
        <p:spPr bwMode="auto">
          <a:xfrm rot="16200000" flipH="1">
            <a:off x="7826394" y="6351605"/>
            <a:ext cx="571504" cy="428628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Овал 22"/>
          <p:cNvSpPr/>
          <p:nvPr/>
        </p:nvSpPr>
        <p:spPr bwMode="auto">
          <a:xfrm>
            <a:off x="4683122" y="3279771"/>
            <a:ext cx="785818" cy="50006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4" name="Трапеция 23"/>
          <p:cNvSpPr/>
          <p:nvPr/>
        </p:nvSpPr>
        <p:spPr bwMode="auto">
          <a:xfrm>
            <a:off x="5683254" y="3351209"/>
            <a:ext cx="857256" cy="428628"/>
          </a:xfrm>
          <a:prstGeom prst="trapezoid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5" name="Ромб 24"/>
          <p:cNvSpPr/>
          <p:nvPr/>
        </p:nvSpPr>
        <p:spPr bwMode="auto">
          <a:xfrm>
            <a:off x="3611552" y="4422779"/>
            <a:ext cx="714380" cy="785818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6" name="Правильный пятиугольник 25"/>
          <p:cNvSpPr/>
          <p:nvPr/>
        </p:nvSpPr>
        <p:spPr bwMode="auto">
          <a:xfrm>
            <a:off x="4825998" y="4565655"/>
            <a:ext cx="642942" cy="642942"/>
          </a:xfrm>
          <a:prstGeom prst="pentagon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7" name="Прямоугольный треугольник 26"/>
          <p:cNvSpPr/>
          <p:nvPr/>
        </p:nvSpPr>
        <p:spPr bwMode="auto">
          <a:xfrm>
            <a:off x="5826130" y="4637093"/>
            <a:ext cx="642942" cy="571504"/>
          </a:xfrm>
          <a:prstGeom prst="rtTriangl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 bwMode="auto">
          <a:xfrm>
            <a:off x="8326460" y="6851671"/>
            <a:ext cx="1143008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endParaRPr lang="ru-RU" smtClean="0"/>
          </a:p>
        </p:txBody>
      </p:sp>
      <p:pic>
        <p:nvPicPr>
          <p:cNvPr id="20483" name="Рисунок 6" descr="1301043209_y_4bee6748[1]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52525" y="323850"/>
            <a:ext cx="7775575" cy="5040313"/>
          </a:xfrm>
        </p:spPr>
      </p:pic>
      <p:sp>
        <p:nvSpPr>
          <p:cNvPr id="20484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 eaLnBrk="1"/>
            <a:r>
              <a:rPr lang="ru-RU" sz="3600" b="1" smtClean="0">
                <a:solidFill>
                  <a:srgbClr val="C00000"/>
                </a:solidFill>
              </a:rPr>
              <a:t>Лунтик</a:t>
            </a:r>
            <a:r>
              <a:rPr lang="ru-RU" sz="3600" b="1" dirty="0" smtClean="0">
                <a:solidFill>
                  <a:srgbClr val="C00000"/>
                </a:solidFill>
              </a:rPr>
              <a:t> и его друзья благодарят вас, ребята!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263650"/>
          </a:xfrm>
        </p:spPr>
        <p:txBody>
          <a:bodyPr/>
          <a:lstStyle/>
          <a:p>
            <a:pPr eaLnBrk="1"/>
            <a:r>
              <a:rPr lang="ru-RU" smtClean="0"/>
              <a:t>Отгадай загадку</a:t>
            </a:r>
            <a:br>
              <a:rPr lang="ru-RU" smtClean="0"/>
            </a:br>
            <a:endParaRPr lang="ru-RU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468280" y="1065193"/>
            <a:ext cx="9070975" cy="5400675"/>
          </a:xfrm>
        </p:spPr>
        <p:txBody>
          <a:bodyPr tIns="0" anchor="ctr"/>
          <a:lstStyle/>
          <a:p>
            <a:pPr marL="0" indent="0" algn="ctr" eaLnBrk="1">
              <a:spcAft>
                <a:spcPct val="0"/>
              </a:spcAft>
            </a:pP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Знают взрослые и дети, </a:t>
            </a:r>
          </a:p>
          <a:p>
            <a:pPr marL="0" indent="0" algn="ctr" eaLnBrk="1">
              <a:spcAft>
                <a:spcPct val="0"/>
              </a:spcAft>
            </a:pP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упал с другой планеты-</a:t>
            </a:r>
          </a:p>
          <a:p>
            <a:pPr marL="0" indent="0" algn="ctr" eaLnBrk="1">
              <a:spcAft>
                <a:spcPct val="0"/>
              </a:spcAft>
            </a:pP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Фиолетовый зверёк,</a:t>
            </a:r>
          </a:p>
          <a:p>
            <a:pPr marL="0" indent="0" algn="ctr" eaLnBrk="1">
              <a:spcAft>
                <a:spcPct val="0"/>
              </a:spcAft>
            </a:pP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Детям маленький дружок!</a:t>
            </a:r>
          </a:p>
          <a:p>
            <a:pPr marL="0" indent="0" algn="ctr" eaLnBrk="1">
              <a:spcAft>
                <a:spcPct val="0"/>
              </a:spcAft>
            </a:pPr>
            <a:endParaRPr lang="ru-RU" sz="48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1968478" y="5494349"/>
            <a:ext cx="6048375" cy="1316040"/>
          </a:xfrm>
        </p:spPr>
        <p:txBody>
          <a:bodyPr tIns="0" anchor="ctr"/>
          <a:lstStyle/>
          <a:p>
            <a:pPr algn="ctr" eaLnBrk="1">
              <a:spcAft>
                <a:spcPct val="0"/>
              </a:spcAft>
            </a:pPr>
            <a:endParaRPr lang="ru-RU" sz="5400" dirty="0" smtClean="0"/>
          </a:p>
          <a:p>
            <a:pPr algn="ctr" eaLnBrk="1">
              <a:spcAft>
                <a:spcPct val="0"/>
              </a:spcAft>
            </a:pPr>
            <a:r>
              <a:rPr lang="ru-RU" sz="5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Лунтик</a:t>
            </a:r>
            <a:r>
              <a:rPr lang="ru-RU" sz="5400" dirty="0" smtClean="0"/>
              <a:t> </a:t>
            </a:r>
          </a:p>
          <a:p>
            <a:pPr algn="ctr" eaLnBrk="1">
              <a:spcAft>
                <a:spcPct val="0"/>
              </a:spcAft>
            </a:pPr>
            <a:endParaRPr lang="ru-RU" sz="5400" dirty="0" smtClean="0"/>
          </a:p>
          <a:p>
            <a:pPr algn="ctr" eaLnBrk="1">
              <a:spcAft>
                <a:spcPct val="0"/>
              </a:spcAft>
            </a:pPr>
            <a:endParaRPr lang="ru-RU" sz="5400" b="1" dirty="0" smtClean="0">
              <a:solidFill>
                <a:srgbClr val="002060"/>
              </a:solidFill>
            </a:endParaRPr>
          </a:p>
        </p:txBody>
      </p:sp>
      <p:pic>
        <p:nvPicPr>
          <p:cNvPr id="4100" name="Рисунок 8" descr="3a0d834ad1c7852d83933367af1d477a1[1].jpg"/>
          <p:cNvPicPr>
            <a:picLocks noGrp="1" noChangeAspect="1"/>
          </p:cNvPicPr>
          <p:nvPr>
            <p:ph type="pic" idx="1"/>
          </p:nvPr>
        </p:nvPicPr>
        <p:blipFill>
          <a:blip r:embed="rId3" cstate="email"/>
          <a:srcRect/>
          <a:stretch>
            <a:fillRect/>
          </a:stretch>
        </p:blipFill>
        <p:spPr/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Дорогие ребята!</a:t>
            </a:r>
          </a:p>
        </p:txBody>
      </p:sp>
      <p:sp>
        <p:nvSpPr>
          <p:cNvPr id="5123" name="Содержимое 6"/>
          <p:cNvSpPr>
            <a:spLocks noGrp="1"/>
          </p:cNvSpPr>
          <p:nvPr>
            <p:ph idx="4294967295"/>
          </p:nvPr>
        </p:nvSpPr>
        <p:spPr>
          <a:xfrm>
            <a:off x="611156" y="1565259"/>
            <a:ext cx="8785225" cy="4986338"/>
          </a:xfrm>
        </p:spPr>
        <p:txBody>
          <a:bodyPr/>
          <a:lstStyle/>
          <a:p>
            <a:pPr algn="just" eaLnBrk="1"/>
            <a:r>
              <a:rPr lang="ru-RU" dirty="0" smtClean="0"/>
              <a:t>  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«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с дядюшкой Шером просим вас о помощи! Недавно мы  построили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этажную школу для всех жителей нашей планеты, но братья гусеницы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Пупсень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Вупсень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заколдовали её. Чтобы расколдовать школу, необходимы ваши знания и умения!  Помогите нам пожалуйста!»</a:t>
            </a:r>
          </a:p>
          <a:p>
            <a:pPr algn="r" eaLnBrk="1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Ваш друг,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Лунтик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2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7800" cy="406378"/>
          </a:xfrm>
        </p:spPr>
        <p:txBody>
          <a:bodyPr/>
          <a:lstStyle/>
          <a:p>
            <a:pPr eaLnBrk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Устный счет: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6842" y="922317"/>
          <a:ext cx="9215502" cy="5000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7751"/>
                <a:gridCol w="4607751"/>
              </a:tblGrid>
              <a:tr h="5000660">
                <a:tc>
                  <a:txBody>
                    <a:bodyPr/>
                    <a:lstStyle/>
                    <a:p>
                      <a:pPr marL="514350" indent="-514350" eaLnBrk="1">
                        <a:buFont typeface="Times New Roman" pitchFamily="16" charset="0"/>
                        <a:buAutoNum type="arabicPeriod"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Найди сумму чисел 3 и 16.</a:t>
                      </a:r>
                    </a:p>
                    <a:p>
                      <a:pPr marL="514350" indent="-514350" eaLnBrk="1">
                        <a:buFont typeface="Times New Roman" pitchFamily="16" charset="0"/>
                        <a:buAutoNum type="arabicPeriod"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Первый множитель 5, второй 7. Найдите произведение.</a:t>
                      </a:r>
                    </a:p>
                    <a:p>
                      <a:pPr marL="514350" indent="-514350" eaLnBrk="1">
                        <a:buFont typeface="Times New Roman" pitchFamily="16" charset="0"/>
                        <a:buAutoNum type="arabicPeriod"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 какого числа надо вычесть 5, чтобы получилось 43?</a:t>
                      </a:r>
                    </a:p>
                    <a:p>
                      <a:pPr marL="514350" indent="-514350" eaLnBrk="1">
                        <a:buFont typeface="Times New Roman" pitchFamily="16" charset="0"/>
                        <a:buAutoNum type="arabicPeriod"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Уменьшаемое 27, вычитаемое 8. Найдите разность.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eaLnBrk="1">
                        <a:buFont typeface="Times New Roman" pitchFamily="16" charset="0"/>
                        <a:buNone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.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суммы чисел 80 и 4 надо отнять 3.</a:t>
                      </a:r>
                    </a:p>
                    <a:p>
                      <a:pPr marL="514350" indent="-514350" eaLnBrk="1">
                        <a:buFont typeface="Times New Roman" pitchFamily="16" charset="0"/>
                        <a:buNone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сколько 9 десятков больше 3 единиц?</a:t>
                      </a:r>
                    </a:p>
                    <a:p>
                      <a:pPr marL="361950" indent="-361950" eaLnBrk="1">
                        <a:buFont typeface="Times New Roman" pitchFamily="16" charset="0"/>
                        <a:buNone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 Найди произведение чисел 7         и 9.</a:t>
                      </a:r>
                    </a:p>
                    <a:p>
                      <a:pPr marL="361950" indent="-361950" eaLnBrk="1">
                        <a:buFont typeface="Times New Roman" pitchFamily="16" charset="0"/>
                        <a:buNone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 Первое слагаемое 45. Чему равно второе слагаемое, если сумма равна 50?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68478" y="6494481"/>
            <a:ext cx="678661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19, 35, 48, 19, 81, 87, 63, 5.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9"/>
          <p:cNvSpPr>
            <a:spLocks noGrp="1"/>
          </p:cNvSpPr>
          <p:nvPr>
            <p:ph type="title"/>
          </p:nvPr>
        </p:nvSpPr>
        <p:spPr>
          <a:xfrm>
            <a:off x="503238" y="395288"/>
            <a:ext cx="9067800" cy="1871662"/>
          </a:xfrm>
        </p:spPr>
        <p:txBody>
          <a:bodyPr/>
          <a:lstStyle/>
          <a:p>
            <a:pPr eaLnBrk="1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Первый 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этаж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школы восстановлен!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 smtClean="0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3040048" y="5208597"/>
            <a:ext cx="3786214" cy="142876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6" name="Picture 2" descr="http://funforkids.ru/pictures/luntik/luntik03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0642" y="1208069"/>
            <a:ext cx="2374900" cy="282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периметр прямоугольника.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54296" y="3779837"/>
            <a:ext cx="4357718" cy="142876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6908" y="4279903"/>
            <a:ext cx="1571636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 см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25932" y="5422911"/>
            <a:ext cx="142876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 см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8742" y="4208465"/>
            <a:ext cx="2286016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 - ? см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Два этажа школы восстановлены!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Молодцы! </a:t>
            </a: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3040048" y="5922977"/>
            <a:ext cx="4071966" cy="8572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3468676" y="2708267"/>
            <a:ext cx="3214710" cy="321471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8" name="Picture 2" descr="http://funforkids.ru/pictures/luntik/luntik03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9204" y="1208069"/>
            <a:ext cx="2374900" cy="282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 примеры в тетради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endParaRPr lang="en-US" dirty="0" smtClean="0"/>
          </a:p>
          <a:p>
            <a:pPr eaLnBrk="1"/>
            <a:r>
              <a:rPr lang="en-US" dirty="0" smtClean="0"/>
              <a:t>     17 + 20 = 37                       42 – 3 = 39</a:t>
            </a:r>
          </a:p>
          <a:p>
            <a:pPr eaLnBrk="1"/>
            <a:r>
              <a:rPr lang="en-US" dirty="0" smtClean="0"/>
              <a:t>     93 – 30 = 63                       100 – 50 = 50</a:t>
            </a:r>
          </a:p>
          <a:p>
            <a:pPr eaLnBrk="1"/>
            <a:r>
              <a:rPr lang="en-US" dirty="0" smtClean="0"/>
              <a:t>     82 + 7 = 89                         39 + 1 = 40</a:t>
            </a:r>
          </a:p>
          <a:p>
            <a:pPr eaLnBrk="1"/>
            <a:r>
              <a:rPr lang="en-US" dirty="0" smtClean="0"/>
              <a:t>     78 – 9 = 68                          66 + 5 = 71</a:t>
            </a:r>
            <a:endParaRPr lang="ru-RU" dirty="0" smtClean="0"/>
          </a:p>
        </p:txBody>
      </p:sp>
      <p:sp>
        <p:nvSpPr>
          <p:cNvPr id="5" name="Овал 4"/>
          <p:cNvSpPr/>
          <p:nvPr/>
        </p:nvSpPr>
        <p:spPr bwMode="auto">
          <a:xfrm>
            <a:off x="2808064" y="2339677"/>
            <a:ext cx="720080" cy="57606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2736056" y="2987749"/>
            <a:ext cx="720080" cy="57606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2520032" y="3563813"/>
            <a:ext cx="720080" cy="57606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Овал 7"/>
          <p:cNvSpPr/>
          <p:nvPr/>
        </p:nvSpPr>
        <p:spPr bwMode="auto">
          <a:xfrm>
            <a:off x="2520032" y="4211885"/>
            <a:ext cx="720080" cy="57606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Овал 8"/>
          <p:cNvSpPr/>
          <p:nvPr/>
        </p:nvSpPr>
        <p:spPr bwMode="auto">
          <a:xfrm>
            <a:off x="7488584" y="4283893"/>
            <a:ext cx="720080" cy="57606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7416576" y="3635821"/>
            <a:ext cx="720080" cy="57606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Овал 10"/>
          <p:cNvSpPr/>
          <p:nvPr/>
        </p:nvSpPr>
        <p:spPr bwMode="auto">
          <a:xfrm>
            <a:off x="7848624" y="2987749"/>
            <a:ext cx="720080" cy="57606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Овал 11"/>
          <p:cNvSpPr/>
          <p:nvPr/>
        </p:nvSpPr>
        <p:spPr bwMode="auto">
          <a:xfrm>
            <a:off x="7416576" y="2339677"/>
            <a:ext cx="720080" cy="57606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34718</TotalTime>
  <Words>350</Words>
  <Application>Microsoft Office PowerPoint</Application>
  <PresentationFormat>Произвольный</PresentationFormat>
  <Paragraphs>47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Урок - обобщение</vt:lpstr>
      <vt:lpstr>Отгадай загадку </vt:lpstr>
      <vt:lpstr>Слайд 3</vt:lpstr>
      <vt:lpstr>Дорогие ребята!</vt:lpstr>
      <vt:lpstr>Устный счет:</vt:lpstr>
      <vt:lpstr>Первый этаж школы восстановлен! </vt:lpstr>
      <vt:lpstr>Найдите периметр прямоугольника.</vt:lpstr>
      <vt:lpstr>Два этажа школы восстановлены! Молодцы! </vt:lpstr>
      <vt:lpstr>Реши примеры в тетради</vt:lpstr>
      <vt:lpstr>А вот и крыша!</vt:lpstr>
      <vt:lpstr>Реши задачу</vt:lpstr>
      <vt:lpstr>С окошками-то куда веселее!</vt:lpstr>
      <vt:lpstr>Задание на внимательность</vt:lpstr>
      <vt:lpstr>С окошками-то куда веселее!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Закрепление пройденного за 2 класс </dc:title>
  <cp:lastModifiedBy>Tata</cp:lastModifiedBy>
  <cp:revision>35</cp:revision>
  <cp:lastPrinted>1601-01-01T00:00:00Z</cp:lastPrinted>
  <dcterms:created xsi:type="dcterms:W3CDTF">2010-10-05T06:44:04Z</dcterms:created>
  <dcterms:modified xsi:type="dcterms:W3CDTF">2012-01-09T18:19:43Z</dcterms:modified>
</cp:coreProperties>
</file>