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8" r:id="rId2"/>
    <p:sldId id="262" r:id="rId3"/>
    <p:sldId id="263" r:id="rId4"/>
    <p:sldId id="271" r:id="rId5"/>
    <p:sldId id="264" r:id="rId6"/>
    <p:sldId id="265" r:id="rId7"/>
    <p:sldId id="272" r:id="rId8"/>
    <p:sldId id="27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3300"/>
    <a:srgbClr val="FF66CC"/>
    <a:srgbClr val="FF3300"/>
    <a:srgbClr val="FF0000"/>
    <a:srgbClr val="FFFF00"/>
    <a:srgbClr val="99CC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5059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5060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1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2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3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4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5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6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7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8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69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0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1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2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073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07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7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1B6039-687D-4801-9F7D-9922010BCB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4" grpId="0"/>
      <p:bldP spid="4507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5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C30F3-17B2-40ED-9639-15CA5FD9F7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06F27-1D3A-4538-AC1C-31A7355456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28A34-87DC-445E-A433-5FB7399A6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A5370-D0CD-4509-81EE-F4C23FBA54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BE3F-0068-4BA0-B155-4F48011E70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CC3C-F3C9-48D1-BE10-2F3123FB819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9D9B6-E3C6-43BA-87EF-2B4E4CE55B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E17E4-3D2C-4A10-8641-698E67A3BD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37C0D-739E-45E6-97D6-33CE9C6404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32342-BC33-4BA0-B178-F96E8E4D91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4403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03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03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3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05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4405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1AAD4F-67AA-417A-B925-CDBD3CB5A56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0" grpId="0"/>
      <p:bldP spid="4405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4405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 rot="-281020">
            <a:off x="1557338" y="368141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3200" b="1" i="1">
              <a:latin typeface="Bookman Old Style" pitchFamily="18" charset="0"/>
            </a:endParaRPr>
          </a:p>
        </p:txBody>
      </p:sp>
      <p:pic>
        <p:nvPicPr>
          <p:cNvPr id="4107" name="Picture 11" descr="img80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14290"/>
            <a:ext cx="6421757" cy="4381511"/>
          </a:xfrm>
          <a:prstGeom prst="rect">
            <a:avLst/>
          </a:prstGeom>
          <a:noFill/>
        </p:spPr>
      </p:pic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285720" y="4857760"/>
            <a:ext cx="8532813" cy="135729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«Малыш и </a:t>
            </a:r>
            <a:r>
              <a:rPr lang="ru-RU" sz="36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Карлсон</a:t>
            </a:r>
            <a:r>
              <a:rPr lang="ru-RU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, который живет </a:t>
            </a:r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на </a:t>
            </a:r>
            <a:r>
              <a:rPr lang="ru-RU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крыше</a:t>
            </a:r>
            <a:r>
              <a:rPr lang="ru-RU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»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476375" y="6083300"/>
            <a:ext cx="5040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Tahoma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42910" y="357166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повесть-сказка?</a:t>
            </a:r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571736" y="1643050"/>
            <a:ext cx="4032250" cy="20161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928926" y="2357430"/>
            <a:ext cx="3384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повесть - сказка</a:t>
            </a:r>
            <a:endParaRPr lang="ru-RU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785786" y="928670"/>
            <a:ext cx="2808288" cy="1657350"/>
          </a:xfrm>
          <a:prstGeom prst="curvedDownArrow">
            <a:avLst>
              <a:gd name="adj1" fmla="val 22561"/>
              <a:gd name="adj2" fmla="val 67778"/>
              <a:gd name="adj3" fmla="val 4889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 flipH="1">
            <a:off x="5508625" y="908050"/>
            <a:ext cx="2808288" cy="1657350"/>
          </a:xfrm>
          <a:prstGeom prst="curvedDownArrow">
            <a:avLst>
              <a:gd name="adj1" fmla="val 22561"/>
              <a:gd name="adj2" fmla="val 67778"/>
              <a:gd name="adj3" fmla="val 48898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42910" y="4000504"/>
            <a:ext cx="385765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</a:rPr>
              <a:t>      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Сказка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Борьба добра и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зла.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Троекратный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повтор.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Сказочные герои и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предметы.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Зачин,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концовка.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5143504" y="4071942"/>
            <a:ext cx="4000496" cy="2262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Повесть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Большой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объем, делится 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главы.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Много героев.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Много событий в течении долгого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времени.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07975" y="100013"/>
            <a:ext cx="899021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355600"/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Паровая машина – это машина, работающая </a:t>
            </a:r>
          </a:p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на бензине, а на пару.</a:t>
            </a:r>
          </a:p>
        </p:txBody>
      </p:sp>
      <p:pic>
        <p:nvPicPr>
          <p:cNvPr id="9227" name="Picture 11" descr="286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1285860"/>
            <a:ext cx="6696075" cy="5022850"/>
          </a:xfrm>
          <a:prstGeom prst="rect">
            <a:avLst/>
          </a:prstGeom>
          <a:solidFill>
            <a:srgbClr val="FF3300"/>
          </a:solidFill>
          <a:ln w="76200" cmpd="tri">
            <a:solidFill>
              <a:srgbClr val="FF33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229600" cy="630872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Выражение глаз - это ключ к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мыслям </a:t>
            </a:r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человека.</a:t>
            </a:r>
          </a:p>
          <a:p>
            <a:pPr marL="0" indent="355600">
              <a:lnSpc>
                <a:spcPct val="80000"/>
              </a:lnSpc>
              <a:buFontTx/>
              <a:buNone/>
            </a:pP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вы понимаете 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значение выражений</a:t>
            </a: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«Глаза заблестели»?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«Испепелить   </a:t>
            </a: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взглядом»?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«Глаза </a:t>
            </a: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ребенка»?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«Глазки </a:t>
            </a: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забегали»?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«У </a:t>
            </a:r>
            <a:r>
              <a:rPr lang="ru-RU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него недобрый </a:t>
            </a:r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глаз»?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501132_104091557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03575" cy="2403475"/>
          </a:xfrm>
          <a:prstGeom prst="rect">
            <a:avLst/>
          </a:prstGeom>
          <a:noFill/>
        </p:spPr>
      </p:pic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3214678" y="214290"/>
            <a:ext cx="559364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Как отреагировал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взрыв</a:t>
            </a:r>
          </a:p>
          <a:p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машины Малыш?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А 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0" y="2708275"/>
            <a:ext cx="91440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 dirty="0">
                <a:solidFill>
                  <a:srgbClr val="FFFF00"/>
                </a:solidFill>
              </a:rPr>
              <a:t>                          </a:t>
            </a:r>
            <a:r>
              <a:rPr lang="ru-RU" i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испугался                             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был в восторге</a:t>
            </a:r>
            <a:endParaRPr lang="ru-RU" sz="32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растерялся                          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 унывал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Малыш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мог заплакать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Карлсон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*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ликовал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подумал о наказании                     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не думал об                         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	                                      </a:t>
            </a:r>
            <a:r>
              <a:rPr lang="ru-RU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ответственности </a:t>
            </a:r>
            <a:endParaRPr lang="ru-RU" sz="24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endParaRPr lang="ru-RU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5" name="Picture 11" descr="SCANDINAVIA 787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14488"/>
            <a:ext cx="5881707" cy="4412001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85720" y="714356"/>
            <a:ext cx="8569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5600" algn="ctr">
              <a:spcBef>
                <a:spcPct val="50000"/>
              </a:spcBef>
            </a:pPr>
            <a:r>
              <a:rPr lang="ru-RU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Юнибакен</a:t>
            </a:r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вот это музей так музей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0_8a07_3f790700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192587" cy="5589588"/>
          </a:xfrm>
          <a:prstGeom prst="rect">
            <a:avLst/>
          </a:prstGeom>
          <a:noFill/>
          <a:ln w="76200" cmpd="tri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356100" y="0"/>
            <a:ext cx="4787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355600">
              <a:spcBef>
                <a:spcPct val="50000"/>
              </a:spcBef>
            </a:pP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Наблюдатели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могут заметить башню из кубиков с тефтелькой наверху и картину под названием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«Очень 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одинокий </a:t>
            </a:r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петух» …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>
            <a:off x="6357950" y="2000240"/>
            <a:ext cx="0" cy="576262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732479"/>
            <a:ext cx="5500694" cy="4125521"/>
          </a:xfrm>
          <a:prstGeom prst="rect">
            <a:avLst/>
          </a:prstGeom>
          <a:noFill/>
          <a:ln w="57150" cmpd="tri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260350"/>
            <a:ext cx="88931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5600" indent="366713"/>
            <a:r>
              <a:rPr lang="ru-RU" sz="3200" b="1" u="sng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(по вариантам):</a:t>
            </a:r>
          </a:p>
          <a:p>
            <a:pPr marL="355600" indent="366713"/>
            <a:r>
              <a:rPr lang="ru-RU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вариант: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5600" indent="366713"/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Собрать из текста материал о Малыше. Подготовить устный рассказ о нем.</a:t>
            </a:r>
          </a:p>
          <a:p>
            <a:pPr marL="355600" indent="366713"/>
            <a:r>
              <a:rPr lang="ru-RU" sz="32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 вариант:</a:t>
            </a:r>
          </a:p>
          <a:p>
            <a:pPr marL="355600" indent="366713"/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- Собрать из текста материал о </a:t>
            </a:r>
            <a:r>
              <a:rPr lang="ru-RU" sz="3200" b="1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Карлсоне</a:t>
            </a:r>
            <a:r>
              <a:rPr lang="ru-RU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. Подготовить устный рассказ о нем.</a:t>
            </a:r>
          </a:p>
        </p:txBody>
      </p:sp>
      <p:pic>
        <p:nvPicPr>
          <p:cNvPr id="53254" name="Picture 6" descr="carls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3600450" cy="2881312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425</TotalTime>
  <Words>216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Сотрудничество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Tycoon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Tata</cp:lastModifiedBy>
  <cp:revision>48</cp:revision>
  <dcterms:created xsi:type="dcterms:W3CDTF">2008-10-28T18:12:58Z</dcterms:created>
  <dcterms:modified xsi:type="dcterms:W3CDTF">2012-01-09T18:18:58Z</dcterms:modified>
</cp:coreProperties>
</file>