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59" r:id="rId4"/>
    <p:sldId id="262" r:id="rId5"/>
    <p:sldId id="260" r:id="rId6"/>
    <p:sldId id="261" r:id="rId7"/>
    <p:sldId id="257" r:id="rId8"/>
    <p:sldId id="25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283" r:id="rId29"/>
    <p:sldId id="282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9" autoAdjust="0"/>
    <p:restoredTop sz="94660"/>
  </p:normalViewPr>
  <p:slideViewPr>
    <p:cSldViewPr>
      <p:cViewPr varScale="1">
        <p:scale>
          <a:sx n="127" d="100"/>
          <a:sy n="127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BB11-64E3-40D0-825F-9DD8A02D453F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9348-892F-42C8-9B65-483EC712C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BB11-64E3-40D0-825F-9DD8A02D453F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9348-892F-42C8-9B65-483EC712C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BB11-64E3-40D0-825F-9DD8A02D453F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9348-892F-42C8-9B65-483EC712C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BB11-64E3-40D0-825F-9DD8A02D453F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9348-892F-42C8-9B65-483EC712C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BB11-64E3-40D0-825F-9DD8A02D453F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9348-892F-42C8-9B65-483EC712C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BB11-64E3-40D0-825F-9DD8A02D453F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9348-892F-42C8-9B65-483EC712C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BB11-64E3-40D0-825F-9DD8A02D453F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9348-892F-42C8-9B65-483EC712C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BB11-64E3-40D0-825F-9DD8A02D453F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9348-892F-42C8-9B65-483EC712C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BB11-64E3-40D0-825F-9DD8A02D453F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9348-892F-42C8-9B65-483EC712C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BB11-64E3-40D0-825F-9DD8A02D453F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9348-892F-42C8-9B65-483EC712C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BB11-64E3-40D0-825F-9DD8A02D453F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9348-892F-42C8-9B65-483EC712C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5BB11-64E3-40D0-825F-9DD8A02D453F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69348-892F-42C8-9B65-483EC712C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24135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Элективный</a:t>
            </a:r>
            <a:r>
              <a:rPr lang="ru-RU" b="1" dirty="0" smtClean="0">
                <a:solidFill>
                  <a:schemeClr val="tx2"/>
                </a:solidFill>
              </a:rPr>
              <a:t> курс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3140968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Технология      8 класс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4293097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Автор-составитель: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М.Ю.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Лаздан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МОУ «ООШ № 17 имени Кирилла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Мефодия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5949280"/>
            <a:ext cx="3600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Прокопьевск 2011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136815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ТРАДИЦИИ РУССКОЙ НАРОДНОЙ КУЛЬТУРЫ</a:t>
            </a:r>
            <a:endParaRPr lang="ru-RU" sz="4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Крестьянская изба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599222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556792"/>
            <a:ext cx="4248472" cy="4824536"/>
          </a:xfrm>
        </p:spPr>
      </p:pic>
      <p:pic>
        <p:nvPicPr>
          <p:cNvPr id="6" name="Рисунок 5" descr="IMG_007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4008" y="1196752"/>
            <a:ext cx="4248472" cy="5089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Счётная вышивка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48064" y="1052736"/>
            <a:ext cx="3744416" cy="4968551"/>
          </a:xfrm>
          <a:prstGeom prst="rect">
            <a:avLst/>
          </a:prstGeom>
        </p:spPr>
      </p:pic>
      <p:pic>
        <p:nvPicPr>
          <p:cNvPr id="10" name="Рисунок 9" descr="134-388x4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1124744"/>
            <a:ext cx="4248472" cy="4857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075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1340768"/>
            <a:ext cx="3960440" cy="4824536"/>
          </a:xfrm>
        </p:spPr>
      </p:pic>
      <p:pic>
        <p:nvPicPr>
          <p:cNvPr id="9" name="Рисунок 8" descr="98599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4048" y="1412776"/>
            <a:ext cx="3672408" cy="4824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5736" y="332656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Вышивка крестом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075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620688"/>
            <a:ext cx="3960440" cy="5616624"/>
          </a:xfrm>
        </p:spPr>
      </p:pic>
      <p:pic>
        <p:nvPicPr>
          <p:cNvPr id="6" name="Рисунок 5" descr="597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60032" y="620688"/>
            <a:ext cx="3888432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Ажурная вышивка- мережка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R0303Merejk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9" y="1196752"/>
            <a:ext cx="3744416" cy="5184576"/>
          </a:xfrm>
        </p:spPr>
      </p:pic>
      <p:pic>
        <p:nvPicPr>
          <p:cNvPr id="8" name="Рисунок 7" descr="289_5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4008" y="1196752"/>
            <a:ext cx="4176464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Диванные подушки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283884134_1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1412776"/>
            <a:ext cx="3888432" cy="4752528"/>
          </a:xfrm>
        </p:spPr>
      </p:pic>
      <p:pic>
        <p:nvPicPr>
          <p:cNvPr id="6" name="Рисунок 5" descr="849666_norma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4008" y="1340768"/>
            <a:ext cx="4104456" cy="473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590314_1282160208_loskutnaya_podushka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196752"/>
            <a:ext cx="4032448" cy="4968552"/>
          </a:xfrm>
        </p:spPr>
      </p:pic>
      <p:pic>
        <p:nvPicPr>
          <p:cNvPr id="6" name="Рисунок 5" descr="11988503437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6016" y="1196752"/>
            <a:ext cx="4032448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1d39ab7a95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124744"/>
            <a:ext cx="3816423" cy="4032448"/>
          </a:xfrm>
        </p:spPr>
      </p:pic>
      <p:pic>
        <p:nvPicPr>
          <p:cNvPr id="6" name="Рисунок 5" descr="b7ae1706996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99992" y="1052736"/>
            <a:ext cx="4320480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reative-pillows-fringe-n-drapery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79712" y="1124745"/>
            <a:ext cx="5184576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oto19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196752"/>
            <a:ext cx="4104456" cy="4680520"/>
          </a:xfrm>
        </p:spPr>
      </p:pic>
      <p:pic>
        <p:nvPicPr>
          <p:cNvPr id="6" name="Рисунок 5" descr="podushka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2040" y="1340768"/>
            <a:ext cx="3888432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7839e41c6c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79712" y="1700808"/>
            <a:ext cx="5400600" cy="4536504"/>
          </a:xfrm>
        </p:spPr>
      </p:pic>
      <p:sp>
        <p:nvSpPr>
          <p:cNvPr id="3" name="TextBox 2"/>
          <p:cNvSpPr txBox="1"/>
          <p:nvPr/>
        </p:nvSpPr>
        <p:spPr>
          <a:xfrm>
            <a:off x="3995936" y="476673"/>
            <a:ext cx="2544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Лоскутное шитьё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0439296_1276769020_275ea_f9f7e605007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196752"/>
            <a:ext cx="4248472" cy="4392488"/>
          </a:xfrm>
        </p:spPr>
      </p:pic>
      <p:pic>
        <p:nvPicPr>
          <p:cNvPr id="6" name="Рисунок 5" descr="1285855005_6c2a958e4c1f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4048" y="1196752"/>
            <a:ext cx="3672408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31351_3948171839_b78435a5eb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88640"/>
            <a:ext cx="4464496" cy="4464496"/>
          </a:xfrm>
        </p:spPr>
      </p:pic>
      <p:pic>
        <p:nvPicPr>
          <p:cNvPr id="6" name="Рисунок 5" descr="ZI1icTSv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2040" y="2204864"/>
            <a:ext cx="4032448" cy="4464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073" y="332656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Прихватки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076f2ebede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548680"/>
            <a:ext cx="4536504" cy="5688632"/>
          </a:xfrm>
        </p:spPr>
      </p:pic>
      <p:pic>
        <p:nvPicPr>
          <p:cNvPr id="5" name="Рисунок 4" descr="a0882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20072" y="980728"/>
            <a:ext cx="3456384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Приданое, монограммы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0_574fd_273ad03b_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10689" y="1600200"/>
            <a:ext cx="612262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116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44008" y="1196753"/>
            <a:ext cx="4032448" cy="4464496"/>
          </a:xfrm>
        </p:spPr>
      </p:pic>
      <p:pic>
        <p:nvPicPr>
          <p:cNvPr id="6" name="Рисунок 5" descr="DSC0117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1052736"/>
            <a:ext cx="3816424" cy="4608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332656"/>
            <a:ext cx="7839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Вышитые гладью монограммы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117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3" y="1412776"/>
            <a:ext cx="4176463" cy="4713387"/>
          </a:xfrm>
        </p:spPr>
      </p:pic>
      <p:pic>
        <p:nvPicPr>
          <p:cNvPr id="6" name="Рисунок 5" descr="DSC0116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6016" y="1556792"/>
            <a:ext cx="4176464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Вязание на спицах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etail_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9" y="1600200"/>
            <a:ext cx="4176463" cy="4525963"/>
          </a:xfrm>
        </p:spPr>
      </p:pic>
      <p:pic>
        <p:nvPicPr>
          <p:cNvPr id="6" name="Рисунок 5" descr="0f744f899d1507130faa02513dd4bfc4_h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60032" y="1628800"/>
            <a:ext cx="3888432" cy="434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3359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196752"/>
            <a:ext cx="4176464" cy="4824536"/>
          </a:xfrm>
        </p:spPr>
      </p:pic>
      <p:pic>
        <p:nvPicPr>
          <p:cNvPr id="6" name="Рисунок 5" descr="1253730001_s_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2040" y="1340768"/>
            <a:ext cx="3888432" cy="4608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404664"/>
            <a:ext cx="6471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Вязаные изделия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to-122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59632" y="764704"/>
            <a:ext cx="6624736" cy="49558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Русская народная игрушка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kukolki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63688" y="1412776"/>
            <a:ext cx="5544616" cy="43077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Быт и основные занятия русских людей</a:t>
            </a:r>
            <a:endParaRPr lang="ru-RU" u="sng" dirty="0"/>
          </a:p>
        </p:txBody>
      </p:sp>
      <p:pic>
        <p:nvPicPr>
          <p:cNvPr id="4" name="Содержимое 3" descr="1-zhivoy-dom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03648" y="1628800"/>
            <a:ext cx="6336704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220260_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1124744"/>
            <a:ext cx="4248472" cy="5001419"/>
          </a:xfrm>
        </p:spPr>
      </p:pic>
      <p:pic>
        <p:nvPicPr>
          <p:cNvPr id="6" name="Рисунок 5" descr="post-57-118851544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6016" y="1124744"/>
            <a:ext cx="4032448" cy="5040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188640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Куклы-обереги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75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828992" y="836712"/>
            <a:ext cx="5486016" cy="52894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Русская кухня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84255675f185c84c28563e65ee80cf7c_view_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75656" y="1628800"/>
            <a:ext cx="6336704" cy="4497363"/>
          </a:xfrm>
        </p:spPr>
      </p:pic>
      <p:sp>
        <p:nvSpPr>
          <p:cNvPr id="4" name="TextBox 3"/>
          <p:cNvSpPr txBox="1"/>
          <p:nvPr/>
        </p:nvSpPr>
        <p:spPr>
          <a:xfrm>
            <a:off x="4139952" y="836712"/>
            <a:ext cx="1494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Супы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1340768"/>
            <a:ext cx="4104456" cy="4392488"/>
          </a:xfrm>
        </p:spPr>
      </p:pic>
      <p:pic>
        <p:nvPicPr>
          <p:cNvPr id="6" name="Рисунок 5" descr="5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4048" y="1340768"/>
            <a:ext cx="3816424" cy="4248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1920" y="404664"/>
            <a:ext cx="1534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Каши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f220b778d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4691" y="1196752"/>
            <a:ext cx="6034617" cy="4929411"/>
          </a:xfrm>
        </p:spPr>
      </p:pic>
      <p:sp>
        <p:nvSpPr>
          <p:cNvPr id="3" name="TextBox 2"/>
          <p:cNvSpPr txBox="1"/>
          <p:nvPr/>
        </p:nvSpPr>
        <p:spPr>
          <a:xfrm>
            <a:off x="4283968" y="476672"/>
            <a:ext cx="1327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Хлеб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5f65a2059d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4691" y="1052736"/>
            <a:ext cx="6034617" cy="5073427"/>
          </a:xfrm>
        </p:spPr>
      </p:pic>
      <p:sp>
        <p:nvSpPr>
          <p:cNvPr id="3" name="TextBox 2"/>
          <p:cNvSpPr txBox="1"/>
          <p:nvPr/>
        </p:nvSpPr>
        <p:spPr>
          <a:xfrm>
            <a:off x="3995936" y="260648"/>
            <a:ext cx="1796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00738446_osetinskaya-kuhny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404664"/>
            <a:ext cx="3888432" cy="4104456"/>
          </a:xfrm>
        </p:spPr>
      </p:pic>
      <p:pic>
        <p:nvPicPr>
          <p:cNvPr id="6" name="Рисунок 5" descr="f10d376828e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4008" y="2276872"/>
            <a:ext cx="4176464" cy="430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152" y="908720"/>
            <a:ext cx="1947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Пироги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Чаепитие на Руси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_64d52_1688d7df_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835696" y="1196752"/>
            <a:ext cx="5688632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859835_6b47c95bec5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75656" y="908719"/>
            <a:ext cx="6264696" cy="50405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Русская печь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3aed62490fb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91680" y="1124744"/>
            <a:ext cx="6408712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99593" y="620688"/>
            <a:ext cx="7344816" cy="554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43608" y="620688"/>
            <a:ext cx="6984776" cy="5832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_128456099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87624" y="764704"/>
            <a:ext cx="6912767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62611" y="548680"/>
            <a:ext cx="6818777" cy="55774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0077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548680"/>
            <a:ext cx="3960440" cy="5760640"/>
          </a:xfrm>
        </p:spPr>
      </p:pic>
      <p:sp>
        <p:nvSpPr>
          <p:cNvPr id="5" name="TextBox 4"/>
          <p:cNvSpPr txBox="1"/>
          <p:nvPr/>
        </p:nvSpPr>
        <p:spPr>
          <a:xfrm>
            <a:off x="6660232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ghzkrf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6055" y="980728"/>
            <a:ext cx="3168353" cy="2736304"/>
          </a:xfrm>
          <a:prstGeom prst="rect">
            <a:avLst/>
          </a:prstGeom>
        </p:spPr>
      </p:pic>
      <p:pic>
        <p:nvPicPr>
          <p:cNvPr id="8" name="Рисунок 7" descr="vereten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6056" y="4509120"/>
            <a:ext cx="3384376" cy="20882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52120" y="332656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Прялка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3933056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Веретено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78</Words>
  <Application>Microsoft Office PowerPoint</Application>
  <PresentationFormat>Экран (4:3)</PresentationFormat>
  <Paragraphs>32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Элективный курс</vt:lpstr>
      <vt:lpstr>Слайд 2</vt:lpstr>
      <vt:lpstr>Быт и основные занятия русских людей</vt:lpstr>
      <vt:lpstr>Русская печь</vt:lpstr>
      <vt:lpstr>Слайд 5</vt:lpstr>
      <vt:lpstr>Слайд 6</vt:lpstr>
      <vt:lpstr>Слайд 7</vt:lpstr>
      <vt:lpstr>Слайд 8</vt:lpstr>
      <vt:lpstr>Слайд 9</vt:lpstr>
      <vt:lpstr>Крестьянская изба</vt:lpstr>
      <vt:lpstr>Счётная вышивка</vt:lpstr>
      <vt:lpstr>Слайд 12</vt:lpstr>
      <vt:lpstr>Слайд 13</vt:lpstr>
      <vt:lpstr>Ажурная вышивка- мережка</vt:lpstr>
      <vt:lpstr>Диванные подушки</vt:lpstr>
      <vt:lpstr>Слайд 16</vt:lpstr>
      <vt:lpstr>Слайд 17</vt:lpstr>
      <vt:lpstr>Слайд 18</vt:lpstr>
      <vt:lpstr>Слайд 19</vt:lpstr>
      <vt:lpstr>Лоскутное шитьё</vt:lpstr>
      <vt:lpstr>Слайд 21</vt:lpstr>
      <vt:lpstr>Слайд 22</vt:lpstr>
      <vt:lpstr>Приданое, монограммы</vt:lpstr>
      <vt:lpstr>Слайд 24</vt:lpstr>
      <vt:lpstr>Слайд 25</vt:lpstr>
      <vt:lpstr>Вязание на спицах</vt:lpstr>
      <vt:lpstr>Слайд 27</vt:lpstr>
      <vt:lpstr>Слайд 28</vt:lpstr>
      <vt:lpstr>Русская народная игрушка</vt:lpstr>
      <vt:lpstr>Слайд 30</vt:lpstr>
      <vt:lpstr>Слайд 31</vt:lpstr>
      <vt:lpstr>Русская кухня</vt:lpstr>
      <vt:lpstr>Слайд 33</vt:lpstr>
      <vt:lpstr>Слайд 34</vt:lpstr>
      <vt:lpstr>Слайд 35</vt:lpstr>
      <vt:lpstr>Слайд 36</vt:lpstr>
      <vt:lpstr>Чаепитие на Руси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Элективный курс</dc:title>
  <dc:creator>Пользователь</dc:creator>
  <cp:lastModifiedBy>Roman</cp:lastModifiedBy>
  <cp:revision>82</cp:revision>
  <dcterms:created xsi:type="dcterms:W3CDTF">2011-11-11T15:49:39Z</dcterms:created>
  <dcterms:modified xsi:type="dcterms:W3CDTF">2012-01-06T19:37:58Z</dcterms:modified>
</cp:coreProperties>
</file>