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91" r:id="rId2"/>
    <p:sldId id="292" r:id="rId3"/>
    <p:sldId id="294" r:id="rId4"/>
    <p:sldId id="296" r:id="rId5"/>
    <p:sldId id="261" r:id="rId6"/>
    <p:sldId id="262" r:id="rId7"/>
    <p:sldId id="266" r:id="rId8"/>
    <p:sldId id="268" r:id="rId9"/>
    <p:sldId id="271" r:id="rId10"/>
    <p:sldId id="272" r:id="rId11"/>
    <p:sldId id="293" r:id="rId12"/>
    <p:sldId id="298" r:id="rId13"/>
    <p:sldId id="30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DE15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12" autoAdjust="0"/>
    <p:restoredTop sz="94646" autoAdjust="0"/>
  </p:normalViewPr>
  <p:slideViewPr>
    <p:cSldViewPr>
      <p:cViewPr varScale="1">
        <p:scale>
          <a:sx n="70" d="100"/>
          <a:sy n="70" d="100"/>
        </p:scale>
        <p:origin x="-5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1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65E8-3096-47BB-8A3B-835F9EF83117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CC518-F88E-4372-B7B0-3D91D98A47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2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65E8-3096-47BB-8A3B-835F9EF83117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C518-F88E-4372-B7B0-3D91D98A4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65E8-3096-47BB-8A3B-835F9EF83117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C518-F88E-4372-B7B0-3D91D98A4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65E8-3096-47BB-8A3B-835F9EF83117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CC518-F88E-4372-B7B0-3D91D98A47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9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65E8-3096-47BB-8A3B-835F9EF83117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CC518-F88E-4372-B7B0-3D91D98A47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65E8-3096-47BB-8A3B-835F9EF83117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CC518-F88E-4372-B7B0-3D91D98A47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9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65E8-3096-47BB-8A3B-835F9EF83117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CC518-F88E-4372-B7B0-3D91D98A47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65E8-3096-47BB-8A3B-835F9EF83117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CC518-F88E-4372-B7B0-3D91D98A47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65E8-3096-47BB-8A3B-835F9EF83117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CC518-F88E-4372-B7B0-3D91D98A47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65E8-3096-47BB-8A3B-835F9EF83117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CC518-F88E-4372-B7B0-3D91D98A47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6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65E8-3096-47BB-8A3B-835F9EF83117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CC518-F88E-4372-B7B0-3D91D98A47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2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5"/>
            <a:ext cx="6479363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2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C3365E8-3096-47BB-8A3B-835F9EF83117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9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F2CC518-F88E-4372-B7B0-3D91D98A4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5918" y="357166"/>
            <a:ext cx="5572164" cy="6072230"/>
          </a:xfrm>
        </p:spPr>
      </p:pic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858016" y="4714884"/>
          <a:ext cx="2143125" cy="1928813"/>
        </p:xfrm>
        <a:graphic>
          <a:graphicData uri="http://schemas.openxmlformats.org/presentationml/2006/ole">
            <p:oleObj spid="_x0000_s1028" r:id="rId4" imgW="4599360" imgH="3986640" progId="">
              <p:embed/>
            </p:oleObj>
          </a:graphicData>
        </a:graphic>
      </p:graphicFrame>
      <p:pic>
        <p:nvPicPr>
          <p:cNvPr id="1030" name="Picture 6" descr="C:\Users\Гыук\Desktop\фото ДОУ\картинки\sun10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14346" y="0"/>
            <a:ext cx="3214710" cy="3000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74247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86454"/>
          </a:xfrm>
        </p:spPr>
      </p:pic>
      <p:sp>
        <p:nvSpPr>
          <p:cNvPr id="3" name="TextBox 2"/>
          <p:cNvSpPr txBox="1"/>
          <p:nvPr/>
        </p:nvSpPr>
        <p:spPr>
          <a:xfrm>
            <a:off x="2143108" y="5857892"/>
            <a:ext cx="54729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/>
              <a:t>С Е М Ь Я Б О Р Ь Е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125457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347060"/>
            <a:ext cx="3168352" cy="225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840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4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34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071810"/>
            <a:ext cx="8964488" cy="2524270"/>
          </a:xfrm>
        </p:spPr>
        <p:txBody>
          <a:bodyPr/>
          <a:lstStyle/>
          <a:p>
            <a:pPr algn="ctr"/>
            <a:r>
              <a:rPr lang="ru-RU" sz="4400" b="1" i="1" dirty="0" smtClean="0">
                <a:latin typeface="Gabriola" pitchFamily="82" charset="0"/>
              </a:rPr>
              <a:t>Т О Р Ж Е С Т В Е Н Н О Е  </a:t>
            </a:r>
            <a:br>
              <a:rPr lang="ru-RU" sz="4400" b="1" i="1" dirty="0" smtClean="0">
                <a:latin typeface="Gabriola" pitchFamily="82" charset="0"/>
              </a:rPr>
            </a:br>
            <a:r>
              <a:rPr lang="ru-RU" sz="4400" b="1" i="1" dirty="0" smtClean="0">
                <a:latin typeface="Gabriola" pitchFamily="82" charset="0"/>
              </a:rPr>
              <a:t> Н А Г Р А Ж Д Е Н И Е</a:t>
            </a:r>
            <a:br>
              <a:rPr lang="ru-RU" sz="4400" b="1" i="1" dirty="0" smtClean="0">
                <a:latin typeface="Gabriola" pitchFamily="82" charset="0"/>
              </a:rPr>
            </a:br>
            <a:endParaRPr lang="ru-RU" sz="4400" b="1" i="1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83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836713"/>
            <a:ext cx="7543800" cy="5688632"/>
          </a:xfrm>
        </p:spPr>
        <p:txBody>
          <a:bodyPr/>
          <a:lstStyle/>
          <a:p>
            <a:pPr algn="ctr"/>
            <a:r>
              <a:rPr lang="ru-RU" sz="8400" dirty="0">
                <a:latin typeface="Comic Sans MS" pitchFamily="66" charset="0"/>
              </a:rPr>
              <a:t>СЕМЬЯБОРЬЕ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67" y="529001"/>
            <a:ext cx="8666667" cy="580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634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16632"/>
            <a:ext cx="8786842" cy="136815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СПОРТ – ЭТО ЖИЗНЬ!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МЫ ЗА ЗДОРОВОЕ БУДУЩЕЕ!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856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</p:spPr>
      </p:pic>
    </p:spTree>
    <p:extLst>
      <p:ext uri="{BB962C8B-B14F-4D97-AF65-F5344CB8AC3E}">
        <p14:creationId xmlns:p14="http://schemas.microsoft.com/office/powerpoint/2010/main" xmlns="" val="375204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450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85720" y="3643314"/>
            <a:ext cx="3714744" cy="285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6380" y="3714752"/>
            <a:ext cx="3857620" cy="278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878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16"/>
          </a:xfrm>
        </p:spPr>
      </p:pic>
      <p:sp>
        <p:nvSpPr>
          <p:cNvPr id="3" name="TextBox 2"/>
          <p:cNvSpPr txBox="1"/>
          <p:nvPr/>
        </p:nvSpPr>
        <p:spPr>
          <a:xfrm>
            <a:off x="2428860" y="5857892"/>
            <a:ext cx="4987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Б И А Т Л О Н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400526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643578"/>
          </a:xfrm>
        </p:spPr>
      </p:pic>
      <p:sp>
        <p:nvSpPr>
          <p:cNvPr id="3" name="TextBox 2"/>
          <p:cNvSpPr txBox="1"/>
          <p:nvPr/>
        </p:nvSpPr>
        <p:spPr>
          <a:xfrm>
            <a:off x="1285852" y="5715016"/>
            <a:ext cx="69004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С А Н Н Ы Й    С П О Р Т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277337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643578"/>
          </a:xfrm>
        </p:spPr>
      </p:pic>
      <p:sp>
        <p:nvSpPr>
          <p:cNvPr id="3" name="TextBox 2"/>
          <p:cNvSpPr txBox="1"/>
          <p:nvPr/>
        </p:nvSpPr>
        <p:spPr>
          <a:xfrm>
            <a:off x="1428728" y="5929330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Х О К К Е Й 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231486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214950"/>
          </a:xfrm>
        </p:spPr>
      </p:pic>
      <p:sp>
        <p:nvSpPr>
          <p:cNvPr id="3" name="TextBox 2"/>
          <p:cNvSpPr txBox="1"/>
          <p:nvPr/>
        </p:nvSpPr>
        <p:spPr>
          <a:xfrm>
            <a:off x="642910" y="5500702"/>
            <a:ext cx="8048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КОНЬКОБЕЖНЫЙ    СПОРТ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72097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37321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301208"/>
            <a:ext cx="7543800" cy="1080120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Comic Sans MS" pitchFamily="66" charset="0"/>
              </a:rPr>
              <a:t>НЕОБЫЧНОЕ   ДВОЕБОРЬЕ</a:t>
            </a:r>
            <a:endParaRPr lang="ru-RU" sz="4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22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901</TotalTime>
  <Words>57</Words>
  <Application>Microsoft Office PowerPoint</Application>
  <PresentationFormat>Экран (4:3)</PresentationFormat>
  <Paragraphs>9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Базовая</vt:lpstr>
      <vt:lpstr>Слайд 1</vt:lpstr>
      <vt:lpstr>СПОРТ – ЭТО ЖИЗНЬ! МЫ ЗА ЗДОРОВОЕ БУДУЩЕЕ!</vt:lpstr>
      <vt:lpstr>Слайд 3</vt:lpstr>
      <vt:lpstr>Слайд 4</vt:lpstr>
      <vt:lpstr>Слайд 5</vt:lpstr>
      <vt:lpstr>Слайд 6</vt:lpstr>
      <vt:lpstr>Слайд 7</vt:lpstr>
      <vt:lpstr>Слайд 8</vt:lpstr>
      <vt:lpstr>НЕОБЫЧНОЕ   ДВОЕБОРЬЕ</vt:lpstr>
      <vt:lpstr>Слайд 10</vt:lpstr>
      <vt:lpstr>Слайд 11</vt:lpstr>
      <vt:lpstr>Т О Р Ж Е С Т В Е Н Н О Е    Н А Г Р А Ж Д Е Н И Е </vt:lpstr>
      <vt:lpstr>СЕМЬЯБОРЬЕ 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50</cp:revision>
  <dcterms:created xsi:type="dcterms:W3CDTF">2004-02-11T23:37:09Z</dcterms:created>
  <dcterms:modified xsi:type="dcterms:W3CDTF">2011-11-21T07:07:02Z</dcterms:modified>
</cp:coreProperties>
</file>