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2610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4D8CA26-4CD0-4957-8591-B92F573825D9}" type="datetimeFigureOut">
              <a:rPr lang="ru-RU" smtClean="0"/>
              <a:pPr/>
              <a:t>08.01.2012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5A704-2424-4F9B-9D0D-91F2276C049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229600" cy="1828800"/>
          </a:xfrm>
        </p:spPr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ru-RU" i="1" dirty="0" smtClean="0"/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Дети  , здоровье и телефон».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950" y="5429264"/>
            <a:ext cx="2786050" cy="1428736"/>
          </a:xfrm>
        </p:spPr>
        <p:txBody>
          <a:bodyPr/>
          <a:lstStyle/>
          <a:p>
            <a:r>
              <a:rPr lang="ru-RU" dirty="0" err="1" smtClean="0"/>
              <a:t>Карбан</a:t>
            </a:r>
            <a:r>
              <a:rPr lang="ru-RU" dirty="0" smtClean="0"/>
              <a:t> .Т.А.</a:t>
            </a:r>
          </a:p>
          <a:p>
            <a:r>
              <a:rPr lang="ru-RU" dirty="0" err="1" smtClean="0"/>
              <a:t>Будко</a:t>
            </a:r>
            <a:r>
              <a:rPr lang="ru-RU" dirty="0" smtClean="0"/>
              <a:t> М.В.</a:t>
            </a:r>
          </a:p>
          <a:p>
            <a:endParaRPr lang="ru-RU" dirty="0"/>
          </a:p>
        </p:txBody>
      </p:sp>
      <p:pic>
        <p:nvPicPr>
          <p:cNvPr id="1027" name="Picture 3" descr="D:\RS\Беседы о вреде техники 1.09.11\P90100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37310"/>
            <a:ext cx="4429124" cy="3321844"/>
          </a:xfrm>
          <a:prstGeom prst="rect">
            <a:avLst/>
          </a:prstGeom>
          <a:noFill/>
        </p:spPr>
      </p:pic>
      <p:pic>
        <p:nvPicPr>
          <p:cNvPr id="1028" name="Picture 4" descr="D:\RS\Беседы о вреде техники 1.09.11\P901003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0440" y="2143116"/>
            <a:ext cx="4473560" cy="3355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hild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357554" y="2857496"/>
            <a:ext cx="5588000" cy="3733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Бичом здоровья детей в наши дни стали сотовые телефоны 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 descr="--150X~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1643050"/>
            <a:ext cx="3571900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  <a:t>В чем вред сотовых телефонов?</a:t>
            </a:r>
            <a:br>
              <a:rPr lang="ru-RU" sz="4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rPr>
            </a:b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3" name="Рисунок 2" descr="gsm_health-100x1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1142984"/>
            <a:ext cx="4143404" cy="4143404"/>
          </a:xfrm>
          <a:prstGeom prst="rect">
            <a:avLst/>
          </a:prstGeom>
        </p:spPr>
      </p:pic>
      <p:pic>
        <p:nvPicPr>
          <p:cNvPr id="5" name="Рисунок 4" descr="b_5702_pictur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0562" y="2143116"/>
            <a:ext cx="4476781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86874" cy="1725602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im-emi7.jpg"/>
          <p:cNvPicPr>
            <a:picLocks noChangeAspect="1"/>
          </p:cNvPicPr>
          <p:nvPr/>
        </p:nvPicPr>
        <p:blipFill>
          <a:blip r:embed="rId2" cstate="email"/>
          <a:srcRect l="1562" t="1385" r="1740" b="1648"/>
          <a:stretch>
            <a:fillRect/>
          </a:stretch>
        </p:blipFill>
        <p:spPr>
          <a:xfrm>
            <a:off x="1137667" y="1"/>
            <a:ext cx="606308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У кого нет сотового телефона?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Mobile-Phones-and-Kids-How-to-protect-your-kid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1422997"/>
            <a:ext cx="7715304" cy="54350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Исследование воздействия излучения сотовых телефонов на здоровье началось с 1999 года 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health_log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71670" y="2000240"/>
            <a:ext cx="4643470" cy="444527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929718" cy="17970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Выяснилось , что разговор в течение 35 минут приводит к повышению давления на 5-10 мм </a:t>
            </a:r>
            <a:r>
              <a:rPr lang="ru-RU" sz="3600" dirty="0" err="1" smtClean="0">
                <a:solidFill>
                  <a:schemeClr val="accent6">
                    <a:lumMod val="75000"/>
                  </a:schemeClr>
                </a:solidFill>
                <a:effectLst/>
              </a:rPr>
              <a:t>рт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 ст.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4" name="Рисунок 3" descr="mos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00166" y="2143116"/>
            <a:ext cx="6072230" cy="437200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Эксперимент , в программе «Здоровье» на 1 канале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214554"/>
            <a:ext cx="2857500" cy="3752850"/>
          </a:xfrm>
          <a:prstGeom prst="rect">
            <a:avLst/>
          </a:prstGeom>
        </p:spPr>
      </p:pic>
      <p:pic>
        <p:nvPicPr>
          <p:cNvPr id="5" name="Рисунок 4" descr="1302087808_samodelnyy-inkubator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357554" y="2214554"/>
            <a:ext cx="5572164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Какие правила нужно соблюдать при использовании сотового телефона?</a:t>
            </a:r>
            <a:b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 descr="sotk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728" y="2000240"/>
            <a:ext cx="5916815" cy="457761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mobile_chil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214290"/>
            <a:ext cx="857256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Мощность мобильника невелика , сосредоточена она вблизи антенны, встроенной в телефон.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Рисунок 3" descr="8fc8763f-5a76-467e-98e4-538a37b529d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57290" y="2428868"/>
            <a:ext cx="6286544" cy="41820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6415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большую тревогу  вызывает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Неправильное пользование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Компьютерами и сотовыми телефонами . </a:t>
            </a:r>
            <a:endParaRPr kumimoji="0" lang="ru-RU" sz="400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mobil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2214554"/>
            <a:ext cx="7929618" cy="4507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Считать телефон залогом всех бед тоже не стоит . Без сотового мы уже не обойдемся.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3008_s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8596" y="2000240"/>
            <a:ext cx="8072494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929718" cy="16541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Надо не отказываться от достоинств прогресса . а просто правильно и разумно их использовать.</a:t>
            </a:r>
            <a:endParaRPr 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 descr="imagesCABUL7G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000240"/>
            <a:ext cx="4643470" cy="4537937"/>
          </a:xfrm>
          <a:prstGeom prst="rect">
            <a:avLst/>
          </a:prstGeom>
        </p:spPr>
      </p:pic>
      <p:pic>
        <p:nvPicPr>
          <p:cNvPr id="3074" name="Picture 2" descr="D:\RS\Беседы о вреде техники 1.09.11\P90100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928934"/>
            <a:ext cx="4044932" cy="3033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14290"/>
            <a:ext cx="85661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мешает , вам , хорошо учиться?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143360_image_larg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857232"/>
            <a:ext cx="4822065" cy="3214710"/>
          </a:xfrm>
          <a:prstGeom prst="rect">
            <a:avLst/>
          </a:prstGeom>
        </p:spPr>
      </p:pic>
      <p:pic>
        <p:nvPicPr>
          <p:cNvPr id="2050" name="Picture 2" descr="D:\RS\Беседы о вреде техники 1.09.11\P9010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6439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А. Шопенгауэр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4000" dirty="0">
                <a:solidFill>
                  <a:schemeClr val="accent5">
                    <a:lumMod val="50000"/>
                  </a:schemeClr>
                </a:solidFill>
              </a:rPr>
              <a:t>« Здоровье до того перевешивает все остальные блага , что здоровый нищий  - счастливее богатого короля»</a:t>
            </a:r>
          </a:p>
        </p:txBody>
      </p:sp>
      <p:pic>
        <p:nvPicPr>
          <p:cNvPr id="3" name="Рисунок 2" descr="0a230c4109ca92ed18ae7fb5de4997a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3000372"/>
            <a:ext cx="3571900" cy="35719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4" name="Рисунок 3" descr="1216849724YmFR1h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929058" y="3000372"/>
            <a:ext cx="5014175" cy="35004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1"/>
            <a:ext cx="86560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Знаете ли вы из каких компонентов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формируется здоровье?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428736"/>
            <a:ext cx="6858048" cy="5129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dorovieeto.gif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71603" y="0"/>
            <a:ext cx="625251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же собой представляет здоровый образ жизни?</a:t>
            </a:r>
            <a:endParaRPr lang="ru-RU" dirty="0"/>
          </a:p>
        </p:txBody>
      </p:sp>
      <p:pic>
        <p:nvPicPr>
          <p:cNvPr id="3" name="Рисунок 2" descr="bad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85786" y="1428736"/>
            <a:ext cx="7643866" cy="5258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  <a:ln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Здоровый  образ жизни </a:t>
            </a:r>
            <a:r>
              <a:rPr lang="ru-RU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это симбиоз разумной физической нагрузки , сбалансированного питания , систематической закалки организма . режима отдыха и сна . позитивного психологического настроя , способного противостоять стрессам , активная жизненная позиция , разумный подход к использованию лекарственных препаратов , гигиена , и естественно  отказ от вредных привычек.</a:t>
            </a:r>
            <a:endParaRPr lang="ru-RU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Какие вредные привычки встречаются сейчас у людей?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--_1_~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28860" y="1142984"/>
            <a:ext cx="3643317" cy="552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7">
      <a:dk1>
        <a:sysClr val="windowText" lastClr="000000"/>
      </a:dk1>
      <a:lt1>
        <a:srgbClr val="79FFB6"/>
      </a:lt1>
      <a:dk2>
        <a:srgbClr val="AEFFD3"/>
      </a:dk2>
      <a:lt2>
        <a:srgbClr val="1BFF82"/>
      </a:lt2>
      <a:accent1>
        <a:srgbClr val="272084"/>
      </a:accent1>
      <a:accent2>
        <a:srgbClr val="002060"/>
      </a:accent2>
      <a:accent3>
        <a:srgbClr val="FFCA0C"/>
      </a:accent3>
      <a:accent4>
        <a:srgbClr val="F9B639"/>
      </a:accent4>
      <a:accent5>
        <a:srgbClr val="76C678"/>
      </a:accent5>
      <a:accent6>
        <a:srgbClr val="F8F86C"/>
      </a:accent6>
      <a:hlink>
        <a:srgbClr val="7F7F7F"/>
      </a:hlink>
      <a:folHlink>
        <a:srgbClr val="80316E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</TotalTime>
  <Words>243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« Дети  , здоровье и телефон».</vt:lpstr>
      <vt:lpstr>Слайд 2</vt:lpstr>
      <vt:lpstr>Слайд 3</vt:lpstr>
      <vt:lpstr>Слайд 4</vt:lpstr>
      <vt:lpstr>Слайд 5</vt:lpstr>
      <vt:lpstr>Слайд 6</vt:lpstr>
      <vt:lpstr>Что же собой представляет здоровый образ жизни?</vt:lpstr>
      <vt:lpstr>Здоровый  образ жизни – это симбиоз разумной физической нагрузки , сбалансированного питания , систематической закалки организма . режима отдыха и сна . позитивного психологического настроя , способного противостоять стрессам , активная жизненная позиция , разумный подход к использованию лекарственных препаратов , гигиена , и естественно  отказ от вредных привычек.</vt:lpstr>
      <vt:lpstr>Какие вредные привычки встречаются сейчас у людей? </vt:lpstr>
      <vt:lpstr>Бичом здоровья детей в наши дни стали сотовые телефоны .</vt:lpstr>
      <vt:lpstr>В чем вред сотовых телефонов? </vt:lpstr>
      <vt:lpstr>Слайд 12</vt:lpstr>
      <vt:lpstr>У кого нет сотового телефона?</vt:lpstr>
      <vt:lpstr>Исследование воздействия излучения сотовых телефонов на здоровье началось с 1999 года .</vt:lpstr>
      <vt:lpstr>Выяснилось , что разговор в течение 35 минут приводит к повышению давления на 5-10 мм рт ст.</vt:lpstr>
      <vt:lpstr>Эксперимент , в программе «Здоровье» на 1 канале</vt:lpstr>
      <vt:lpstr>Какие правила нужно соблюдать при использовании сотового телефона? </vt:lpstr>
      <vt:lpstr>Слайд 18</vt:lpstr>
      <vt:lpstr>Мощность мобильника невелика , сосредоточена она вблизи антенны, встроенной в телефон.</vt:lpstr>
      <vt:lpstr>Считать телефон залогом всех бед тоже не стоит . Без сотового мы уже не обойдемся.</vt:lpstr>
      <vt:lpstr>Надо не отказываться от достоинств прогресса . а просто правильно и разумно их использовать.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Budko</dc:creator>
  <cp:lastModifiedBy>Roman</cp:lastModifiedBy>
  <cp:revision>17</cp:revision>
  <dcterms:created xsi:type="dcterms:W3CDTF">2011-11-02T03:08:54Z</dcterms:created>
  <dcterms:modified xsi:type="dcterms:W3CDTF">2012-01-08T10:43:36Z</dcterms:modified>
</cp:coreProperties>
</file>