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9" r:id="rId2"/>
    <p:sldId id="300" r:id="rId3"/>
    <p:sldId id="301" r:id="rId4"/>
    <p:sldId id="283" r:id="rId5"/>
    <p:sldId id="259" r:id="rId6"/>
    <p:sldId id="257" r:id="rId7"/>
    <p:sldId id="286" r:id="rId8"/>
    <p:sldId id="282" r:id="rId9"/>
    <p:sldId id="258" r:id="rId10"/>
    <p:sldId id="260" r:id="rId11"/>
    <p:sldId id="285" r:id="rId12"/>
    <p:sldId id="261" r:id="rId13"/>
    <p:sldId id="278" r:id="rId14"/>
    <p:sldId id="288" r:id="rId15"/>
    <p:sldId id="280" r:id="rId16"/>
    <p:sldId id="292" r:id="rId17"/>
    <p:sldId id="262" r:id="rId18"/>
    <p:sldId id="291" r:id="rId19"/>
    <p:sldId id="290" r:id="rId20"/>
    <p:sldId id="289" r:id="rId21"/>
    <p:sldId id="281" r:id="rId22"/>
    <p:sldId id="266" r:id="rId23"/>
    <p:sldId id="265" r:id="rId24"/>
    <p:sldId id="293" r:id="rId25"/>
    <p:sldId id="302" r:id="rId26"/>
    <p:sldId id="296" r:id="rId27"/>
    <p:sldId id="267" r:id="rId28"/>
    <p:sldId id="269" r:id="rId29"/>
    <p:sldId id="297" r:id="rId30"/>
    <p:sldId id="277" r:id="rId31"/>
    <p:sldId id="298" r:id="rId32"/>
    <p:sldId id="295" r:id="rId33"/>
    <p:sldId id="303" r:id="rId34"/>
    <p:sldId id="304" r:id="rId3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60"/>
  </p:normalViewPr>
  <p:slideViewPr>
    <p:cSldViewPr>
      <p:cViewPr>
        <p:scale>
          <a:sx n="64" d="100"/>
          <a:sy n="64" d="100"/>
        </p:scale>
        <p:origin x="-3636" y="-10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947" y="578883"/>
            <a:ext cx="6230107" cy="414528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1782" y="2426941"/>
            <a:ext cx="5829300" cy="24384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41782" y="4913376"/>
            <a:ext cx="5829300" cy="12192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190" y="707136"/>
            <a:ext cx="6137910" cy="558393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711206"/>
            <a:ext cx="1485900" cy="70103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711204"/>
            <a:ext cx="4457700" cy="70104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558393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947" y="578883"/>
            <a:ext cx="6230107" cy="578843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58" y="6571488"/>
            <a:ext cx="6137910" cy="902208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258" y="7499312"/>
            <a:ext cx="6137910" cy="560832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4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6520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18" y="772584"/>
            <a:ext cx="2948940" cy="1056216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9127" y="772584"/>
            <a:ext cx="2948940" cy="1056216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5418" y="1930400"/>
            <a:ext cx="2948940" cy="465328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9127" y="1930400"/>
            <a:ext cx="2948940" cy="465328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088" y="711200"/>
            <a:ext cx="2228850" cy="12192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54135" y="1930403"/>
            <a:ext cx="2228850" cy="5608149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030" y="1240192"/>
            <a:ext cx="3469619" cy="62992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800600" y="578883"/>
            <a:ext cx="1743454" cy="57912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682741"/>
            <a:ext cx="6172200" cy="140208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11200"/>
            <a:ext cx="1680210" cy="5615307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6110" y="581024"/>
            <a:ext cx="4443984" cy="57912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947" y="578883"/>
            <a:ext cx="6230107" cy="73152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77190" y="6647453"/>
            <a:ext cx="6137910" cy="140208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7190" y="707136"/>
            <a:ext cx="6137910" cy="5583936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2832246" y="8149168"/>
            <a:ext cx="171450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4546746" y="8149168"/>
            <a:ext cx="17145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261246" y="8149168"/>
            <a:ext cx="34290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&#1074;&#1080;&#1082;&#1090;&#1086;&#1088;&#1080;&#1085;&#1072;%20&#1101;&#1087;&#1087;&#1080;&#1101;&#1090;&#1090;&#1101;&#1088;&#1101;/&#1054;7.pptx" TargetMode="External"/><Relationship Id="rId13" Type="http://schemas.openxmlformats.org/officeDocument/2006/relationships/hyperlink" Target="&#1074;&#1080;&#1082;&#1090;&#1086;&#1088;&#1080;&#1085;&#1072;%20&#1101;&#1087;&#1087;&#1080;&#1101;&#1090;&#1090;&#1101;&#1088;&#1101;/&#1054;12.pptx" TargetMode="External"/><Relationship Id="rId3" Type="http://schemas.openxmlformats.org/officeDocument/2006/relationships/hyperlink" Target="&#1074;&#1080;&#1082;&#1090;&#1086;&#1088;&#1080;&#1085;&#1072;%20&#1101;&#1087;&#1087;&#1080;&#1101;&#1090;&#1090;&#1101;&#1088;&#1101;/&#1054;2.pptx" TargetMode="External"/><Relationship Id="rId7" Type="http://schemas.openxmlformats.org/officeDocument/2006/relationships/hyperlink" Target="&#1074;&#1080;&#1082;&#1090;&#1086;&#1088;&#1080;&#1085;&#1072;%20&#1101;&#1087;&#1087;&#1080;&#1101;&#1090;&#1090;&#1101;&#1088;&#1101;/&#1054;6.pptx" TargetMode="External"/><Relationship Id="rId12" Type="http://schemas.openxmlformats.org/officeDocument/2006/relationships/hyperlink" Target="&#1074;&#1080;&#1082;&#1090;&#1086;&#1088;&#1080;&#1085;&#1072;%20&#1101;&#1087;&#1087;&#1080;&#1101;&#1090;&#1090;&#1101;&#1088;&#1101;/&#1054;11.pptx" TargetMode="External"/><Relationship Id="rId2" Type="http://schemas.openxmlformats.org/officeDocument/2006/relationships/hyperlink" Target="&#1074;&#1080;&#1082;&#1090;&#1086;&#1088;&#1080;&#1085;&#1072;%20&#1101;&#1087;&#1087;&#1080;&#1101;&#1090;&#1090;&#1101;&#1088;&#1101;/&#1054;1.pptx" TargetMode="External"/><Relationship Id="rId16" Type="http://schemas.openxmlformats.org/officeDocument/2006/relationships/hyperlink" Target="&#1074;&#1080;&#1082;&#1090;&#1086;&#1088;&#1080;&#1085;&#1072;%20&#1101;&#1087;&#1087;&#1080;&#1101;&#1090;&#1090;&#1101;&#1088;&#1101;/&#1054;15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4;&#1080;&#1082;&#1090;&#1086;&#1088;&#1080;&#1085;&#1072;%20&#1101;&#1087;&#1087;&#1080;&#1101;&#1090;&#1090;&#1101;&#1088;&#1101;/&#1054;5.pptx" TargetMode="External"/><Relationship Id="rId11" Type="http://schemas.openxmlformats.org/officeDocument/2006/relationships/hyperlink" Target="&#1074;&#1080;&#1082;&#1090;&#1086;&#1088;&#1080;&#1085;&#1072;%20&#1101;&#1087;&#1087;&#1080;&#1101;&#1090;&#1090;&#1101;&#1088;&#1101;/&#1054;10.pptx" TargetMode="External"/><Relationship Id="rId5" Type="http://schemas.openxmlformats.org/officeDocument/2006/relationships/hyperlink" Target="&#1074;&#1080;&#1082;&#1090;&#1086;&#1088;&#1080;&#1085;&#1072;%20&#1101;&#1087;&#1087;&#1080;&#1101;&#1090;&#1090;&#1101;&#1088;&#1101;/&#1054;4.pptx" TargetMode="External"/><Relationship Id="rId15" Type="http://schemas.openxmlformats.org/officeDocument/2006/relationships/hyperlink" Target="&#1074;&#1080;&#1082;&#1090;&#1086;&#1088;&#1080;&#1085;&#1072;%20&#1101;&#1087;&#1087;&#1080;&#1101;&#1090;&#1090;&#1101;&#1088;&#1101;/&#1054;14.pptx" TargetMode="External"/><Relationship Id="rId10" Type="http://schemas.openxmlformats.org/officeDocument/2006/relationships/hyperlink" Target="&#1074;&#1080;&#1082;&#1090;&#1086;&#1088;&#1080;&#1085;&#1072;%20&#1101;&#1087;&#1087;&#1080;&#1101;&#1090;&#1090;&#1101;&#1088;&#1101;/&#1054;9.pptx" TargetMode="External"/><Relationship Id="rId4" Type="http://schemas.openxmlformats.org/officeDocument/2006/relationships/hyperlink" Target="&#1074;&#1080;&#1082;&#1090;&#1086;&#1088;&#1080;&#1085;&#1072;%20&#1101;&#1087;&#1087;&#1080;&#1101;&#1090;&#1090;&#1101;&#1088;&#1101;/&#1054;3.pptx" TargetMode="External"/><Relationship Id="rId9" Type="http://schemas.openxmlformats.org/officeDocument/2006/relationships/hyperlink" Target="&#1074;&#1080;&#1082;&#1090;&#1086;&#1088;&#1080;&#1085;&#1072;%20&#1101;&#1087;&#1087;&#1080;&#1101;&#1090;&#1090;&#1101;&#1088;&#1101;/&#1054;8.pptx" TargetMode="External"/><Relationship Id="rId14" Type="http://schemas.openxmlformats.org/officeDocument/2006/relationships/hyperlink" Target="&#1074;&#1080;&#1082;&#1090;&#1086;&#1088;&#1080;&#1085;&#1072;%20&#1101;&#1087;&#1087;&#1080;&#1101;&#1090;&#1090;&#1101;&#1088;&#1101;/&#1054;13.ppt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u.wikipedia.org/wiki/%D0%A4%D0%B0%D0%B9%D0%BB:IllarionovVV_Olonkho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П. А. </a:t>
            </a:r>
            <a:r>
              <a:rPr lang="ru-RU" sz="2000" b="0" dirty="0" err="1" smtClean="0">
                <a:solidFill>
                  <a:srgbClr val="002060"/>
                </a:solidFill>
              </a:rPr>
              <a:t>Слепцов-Ойуунускай</a:t>
            </a:r>
            <a:r>
              <a:rPr lang="ru-RU" sz="2000" b="0" dirty="0" smtClean="0">
                <a:solidFill>
                  <a:srgbClr val="002060"/>
                </a:solidFill>
              </a:rPr>
              <a:t/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«</a:t>
            </a:r>
            <a:r>
              <a:rPr lang="ru-RU" sz="2000" b="0" dirty="0" err="1" smtClean="0">
                <a:solidFill>
                  <a:srgbClr val="002060"/>
                </a:solidFill>
              </a:rPr>
              <a:t>Дьулусханнаах</a:t>
            </a:r>
            <a:r>
              <a:rPr lang="ru-RU" sz="2000" b="0" dirty="0" smtClean="0">
                <a:solidFill>
                  <a:srgbClr val="002060"/>
                </a:solidFill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</a:rPr>
              <a:t>дьолуо</a:t>
            </a:r>
            <a:r>
              <a:rPr lang="ru-RU" sz="2000" b="0" dirty="0" smtClean="0">
                <a:solidFill>
                  <a:srgbClr val="002060"/>
                </a:solidFill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</a:rPr>
              <a:t>ма</a:t>
            </a:r>
            <a:r>
              <a:rPr lang="en-US" sz="2000" b="0" dirty="0" err="1" smtClean="0">
                <a:solidFill>
                  <a:srgbClr val="002060"/>
                </a:solidFill>
              </a:rPr>
              <a:t>ҥан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халлаан</a:t>
            </a:r>
            <a:r>
              <a:rPr lang="en-US" sz="2000" b="0" dirty="0" smtClean="0">
                <a:solidFill>
                  <a:srgbClr val="002060"/>
                </a:solidFill>
              </a:rPr>
              <a:t/>
            </a:r>
            <a:br>
              <a:rPr lang="en-US" sz="2000" b="0" dirty="0" smtClean="0">
                <a:solidFill>
                  <a:srgbClr val="002060"/>
                </a:solidFill>
              </a:rPr>
            </a:br>
            <a:r>
              <a:rPr lang="en-US" sz="2000" b="0" dirty="0" err="1" smtClean="0">
                <a:solidFill>
                  <a:srgbClr val="002060"/>
                </a:solidFill>
              </a:rPr>
              <a:t>Дьураатыгар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тура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төрүөбүт</a:t>
            </a:r>
            <a:r>
              <a:rPr lang="en-US" sz="2000" b="0" dirty="0" smtClean="0">
                <a:solidFill>
                  <a:srgbClr val="002060"/>
                </a:solidFill>
              </a:rPr>
              <a:t/>
            </a:r>
            <a:br>
              <a:rPr lang="en-US" sz="2000" b="0" dirty="0" smtClean="0">
                <a:solidFill>
                  <a:srgbClr val="002060"/>
                </a:solidFill>
              </a:rPr>
            </a:br>
            <a:r>
              <a:rPr lang="en-US" sz="2000" b="0" dirty="0" err="1" smtClean="0">
                <a:solidFill>
                  <a:srgbClr val="002060"/>
                </a:solidFill>
              </a:rPr>
              <a:t>Дьулусхан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субуйа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сүүрүк</a:t>
            </a:r>
            <a:r>
              <a:rPr lang="en-US" sz="2000" b="0" dirty="0" smtClean="0">
                <a:solidFill>
                  <a:srgbClr val="002060"/>
                </a:solidFill>
              </a:rPr>
              <a:t/>
            </a:r>
            <a:br>
              <a:rPr lang="en-US" sz="2000" b="0" dirty="0" smtClean="0">
                <a:solidFill>
                  <a:srgbClr val="002060"/>
                </a:solidFill>
              </a:rPr>
            </a:br>
            <a:r>
              <a:rPr lang="en-US" sz="2000" b="0" dirty="0" err="1" smtClean="0">
                <a:solidFill>
                  <a:srgbClr val="002060"/>
                </a:solidFill>
              </a:rPr>
              <a:t>Дьураа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хара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аттаах</a:t>
            </a:r>
            <a:r>
              <a:rPr lang="en-US" sz="2000" b="0" dirty="0" smtClean="0">
                <a:solidFill>
                  <a:srgbClr val="002060"/>
                </a:solidFill>
              </a:rPr>
              <a:t/>
            </a:r>
            <a:br>
              <a:rPr lang="en-US" sz="2000" b="0" dirty="0" smtClean="0">
                <a:solidFill>
                  <a:srgbClr val="002060"/>
                </a:solidFill>
              </a:rPr>
            </a:br>
            <a:r>
              <a:rPr lang="en-US" sz="2000" b="0" dirty="0" err="1" smtClean="0">
                <a:solidFill>
                  <a:srgbClr val="002060"/>
                </a:solidFill>
              </a:rPr>
              <a:t>Дьулуруйар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Ньургун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Боотур</a:t>
            </a:r>
            <a:r>
              <a:rPr lang="ru-RU" sz="2000" b="0" dirty="0" smtClean="0">
                <a:solidFill>
                  <a:srgbClr val="002060"/>
                </a:solidFill>
              </a:rPr>
              <a:t>»</a:t>
            </a: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дисплей\Pictures\2011-10-12 ойуунускай\ойуунускай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06" y="714348"/>
            <a:ext cx="2059560" cy="3159873"/>
          </a:xfrm>
          <a:prstGeom prst="rect">
            <a:avLst/>
          </a:prstGeom>
          <a:noFill/>
        </p:spPr>
      </p:pic>
      <p:pic>
        <p:nvPicPr>
          <p:cNvPr id="5" name="Picture 2" descr="C:\Users\дисплей\Pictures\2011-10-12 Ньургун Боотур\Ньургун Боотур 00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3786190" y="3929058"/>
            <a:ext cx="2432802" cy="2069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Туйаарыма</a:t>
            </a:r>
            <a:r>
              <a:rPr lang="ru-RU" dirty="0" smtClean="0"/>
              <a:t> </a:t>
            </a:r>
            <a:r>
              <a:rPr lang="ru-RU" dirty="0" err="1" smtClean="0"/>
              <a:t>Куо</a:t>
            </a:r>
            <a:r>
              <a:rPr lang="ru-RU" dirty="0" smtClean="0"/>
              <a:t> </a:t>
            </a:r>
            <a:r>
              <a:rPr lang="ru-RU" dirty="0" err="1" smtClean="0"/>
              <a:t>ийэлээх</a:t>
            </a:r>
            <a:r>
              <a:rPr lang="ru-RU" dirty="0" smtClean="0"/>
              <a:t> а5атын </a:t>
            </a:r>
            <a:r>
              <a:rPr lang="ru-RU" dirty="0" err="1" smtClean="0"/>
              <a:t>ааттара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 </a:t>
            </a:r>
            <a:r>
              <a:rPr lang="ru-RU" dirty="0" err="1" smtClean="0"/>
              <a:t>диэний</a:t>
            </a:r>
            <a:r>
              <a:rPr lang="ru-RU" dirty="0" smtClean="0"/>
              <a:t>? </a:t>
            </a:r>
            <a:r>
              <a:rPr lang="ru-RU" dirty="0" err="1" smtClean="0"/>
              <a:t>Убайын</a:t>
            </a:r>
            <a:r>
              <a:rPr lang="ru-RU" dirty="0" smtClean="0"/>
              <a:t> </a:t>
            </a:r>
            <a:r>
              <a:rPr lang="ru-RU" dirty="0" err="1" smtClean="0"/>
              <a:t>аата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098" name="Picture 2" descr="C:\Users\дисплей\Pictures\2011-10-12 о5о тэрээьунэ2\о5о тэрээьунэ2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10800000">
            <a:off x="1478009" y="706438"/>
            <a:ext cx="3936906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Туйаарыма</a:t>
            </a:r>
            <a:r>
              <a:rPr lang="ru-RU" dirty="0" smtClean="0"/>
              <a:t> </a:t>
            </a:r>
            <a:r>
              <a:rPr lang="ru-RU" dirty="0" err="1" smtClean="0"/>
              <a:t>Куону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 </a:t>
            </a:r>
            <a:r>
              <a:rPr lang="ru-RU" dirty="0" err="1" smtClean="0"/>
              <a:t>уорарый</a:t>
            </a:r>
            <a:r>
              <a:rPr lang="ru-RU" dirty="0" smtClean="0"/>
              <a:t>, то5о?</a:t>
            </a:r>
            <a:endParaRPr lang="ru-RU" dirty="0"/>
          </a:p>
        </p:txBody>
      </p:sp>
      <p:pic>
        <p:nvPicPr>
          <p:cNvPr id="7170" name="Picture 2" descr="C:\Users\дисплей\Pictures\2011-10-12 туйаарыма куону уоруута\туйаарыма куону уоруута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22" y="571472"/>
            <a:ext cx="4214841" cy="564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Ньургун</a:t>
            </a:r>
            <a:r>
              <a:rPr lang="ru-RU" dirty="0" smtClean="0"/>
              <a:t> </a:t>
            </a:r>
            <a:r>
              <a:rPr lang="ru-RU" dirty="0" err="1" smtClean="0"/>
              <a:t>Боотур</a:t>
            </a:r>
            <a:r>
              <a:rPr lang="ru-RU" dirty="0" smtClean="0"/>
              <a:t> </a:t>
            </a:r>
            <a:r>
              <a:rPr lang="ru-RU" dirty="0" err="1" smtClean="0"/>
              <a:t>туохтан</a:t>
            </a:r>
            <a:r>
              <a:rPr lang="ru-RU" dirty="0" smtClean="0"/>
              <a:t> </a:t>
            </a:r>
            <a:r>
              <a:rPr lang="ru-RU" dirty="0" err="1" smtClean="0"/>
              <a:t>сылтаан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кимниин</a:t>
            </a:r>
            <a:r>
              <a:rPr lang="ru-RU" dirty="0" smtClean="0"/>
              <a:t> </a:t>
            </a:r>
            <a:r>
              <a:rPr lang="ru-RU" dirty="0" err="1" smtClean="0"/>
              <a:t>охсуһа барарый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122" name="Picture 2" descr="C:\Users\дисплей\Pictures\2011-10-12 ДЬ НЬ Боотур\ДЬ НЬ Боотур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10800000">
            <a:off x="1447727" y="706438"/>
            <a:ext cx="3997471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Бухатыыр</a:t>
            </a:r>
            <a:r>
              <a:rPr lang="ru-RU" dirty="0" smtClean="0"/>
              <a:t> </a:t>
            </a:r>
            <a:r>
              <a:rPr lang="ru-RU" dirty="0" err="1" smtClean="0"/>
              <a:t>таңнар таңаһа, туттар</a:t>
            </a:r>
            <a:r>
              <a:rPr lang="ru-RU" dirty="0" smtClean="0"/>
              <a:t> </a:t>
            </a:r>
            <a:r>
              <a:rPr lang="ru-RU" dirty="0" err="1" smtClean="0"/>
              <a:t>сэбэ-сэбиргэлэ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дисплей\Pictures\2011-10-12 бухатыыр тананр танаьа\бухатыыр тананр танаьа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10800000">
            <a:off x="1460193" y="706438"/>
            <a:ext cx="3972539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err="1" smtClean="0"/>
              <a:t>Бухатыыр</a:t>
            </a:r>
            <a:r>
              <a:rPr lang="ru-RU" sz="3200" dirty="0" smtClean="0"/>
              <a:t> </a:t>
            </a:r>
            <a:r>
              <a:rPr lang="ru-RU" sz="3200" dirty="0" err="1" smtClean="0"/>
              <a:t>ата</a:t>
            </a:r>
            <a:r>
              <a:rPr lang="ru-RU" sz="3200" dirty="0" smtClean="0"/>
              <a:t> хайда5ый?</a:t>
            </a:r>
            <a:endParaRPr lang="ru-RU" dirty="0"/>
          </a:p>
        </p:txBody>
      </p:sp>
      <p:pic>
        <p:nvPicPr>
          <p:cNvPr id="8194" name="Picture 2" descr="C:\Users\дисплей\Pictures\2011-10-12 бухатыырдар\бухатыырдар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25324" y="706438"/>
            <a:ext cx="4042277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Ньургун</a:t>
            </a:r>
            <a:r>
              <a:rPr lang="ru-RU" sz="2800" dirty="0" smtClean="0"/>
              <a:t> </a:t>
            </a:r>
            <a:r>
              <a:rPr lang="ru-RU" sz="2800" dirty="0" err="1" smtClean="0"/>
              <a:t>Боотур</a:t>
            </a:r>
            <a:r>
              <a:rPr lang="ru-RU" sz="2800" dirty="0" smtClean="0"/>
              <a:t> </a:t>
            </a:r>
            <a:r>
              <a:rPr lang="ru-RU" sz="2800" dirty="0" err="1" smtClean="0"/>
              <a:t>хас</a:t>
            </a:r>
            <a:r>
              <a:rPr lang="ru-RU" sz="2800" dirty="0" smtClean="0"/>
              <a:t> </a:t>
            </a:r>
            <a:r>
              <a:rPr lang="ru-RU" sz="2800" dirty="0" err="1" smtClean="0"/>
              <a:t>түүннээх күн охсуһарый?</a:t>
            </a:r>
            <a:endParaRPr lang="ru-RU" sz="2800" dirty="0"/>
          </a:p>
        </p:txBody>
      </p:sp>
      <p:pic>
        <p:nvPicPr>
          <p:cNvPr id="3074" name="Picture 2" descr="C:\Users\дисплей\Pictures\2011-10-12 кинигэ таьа\кинигэ таьа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372862" y="706438"/>
            <a:ext cx="4147200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Ньургун</a:t>
            </a:r>
            <a:r>
              <a:rPr lang="en-US" dirty="0" smtClean="0"/>
              <a:t> </a:t>
            </a:r>
            <a:r>
              <a:rPr lang="en-US" dirty="0" err="1" smtClean="0"/>
              <a:t>Боотур</a:t>
            </a:r>
            <a:r>
              <a:rPr lang="en-US" dirty="0" smtClean="0"/>
              <a:t> </a:t>
            </a:r>
            <a:r>
              <a:rPr lang="en-US" dirty="0" err="1" smtClean="0"/>
              <a:t>эдьиийэ</a:t>
            </a:r>
            <a:r>
              <a:rPr lang="en-US" dirty="0" smtClean="0"/>
              <a:t>, </a:t>
            </a:r>
            <a:r>
              <a:rPr lang="en-US" dirty="0" err="1" smtClean="0"/>
              <a:t>күүстээх</a:t>
            </a:r>
            <a:r>
              <a:rPr lang="en-US" dirty="0" smtClean="0"/>
              <a:t> </a:t>
            </a:r>
            <a:r>
              <a:rPr lang="en-US" dirty="0" err="1" smtClean="0"/>
              <a:t>удаҕан</a:t>
            </a:r>
            <a:r>
              <a:rPr lang="ru-RU" dirty="0" smtClean="0">
                <a:latin typeface="Calibri"/>
                <a:cs typeface="Calibri"/>
              </a:rPr>
              <a:t>?</a:t>
            </a:r>
            <a:endParaRPr lang="ru-RU" dirty="0"/>
          </a:p>
        </p:txBody>
      </p:sp>
      <p:pic>
        <p:nvPicPr>
          <p:cNvPr id="4" name="Picture 2" descr="C:\Users\дисплей\Pictures\2011-10-12 кыайыы\кыайыы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58115" y="706438"/>
            <a:ext cx="3976695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Үрү</a:t>
            </a:r>
            <a:r>
              <a:rPr lang="ru-RU" dirty="0" err="1" smtClean="0">
                <a:latin typeface="Calibri"/>
                <a:cs typeface="Calibri"/>
              </a:rPr>
              <a:t>ӊ Уоланы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кимнээх</a:t>
            </a:r>
            <a:r>
              <a:rPr lang="ru-RU" dirty="0" smtClean="0">
                <a:latin typeface="Calibri"/>
                <a:cs typeface="Calibri"/>
              </a:rPr>
              <a:t>  </a:t>
            </a:r>
            <a:r>
              <a:rPr lang="ru-RU" dirty="0" err="1" smtClean="0">
                <a:latin typeface="Calibri"/>
                <a:cs typeface="Calibri"/>
              </a:rPr>
              <a:t>албастыылларый</a:t>
            </a:r>
            <a:r>
              <a:rPr lang="ru-RU" dirty="0" smtClean="0">
                <a:latin typeface="Calibri"/>
                <a:cs typeface="Calibri"/>
              </a:rPr>
              <a:t>?</a:t>
            </a:r>
            <a:endParaRPr lang="ru-RU" dirty="0"/>
          </a:p>
        </p:txBody>
      </p:sp>
      <p:pic>
        <p:nvPicPr>
          <p:cNvPr id="6146" name="Picture 2" descr="C:\Users\дисплей\Pictures\2011-10-12 абааьы кыыьа\абааьы кыыь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10800000">
            <a:off x="1483047" y="706438"/>
            <a:ext cx="3926830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Кыскыйдаан</a:t>
            </a:r>
            <a:r>
              <a:rPr lang="ru-RU" dirty="0" smtClean="0"/>
              <a:t> </a:t>
            </a:r>
            <a:r>
              <a:rPr lang="ru-RU" dirty="0" err="1" smtClean="0"/>
              <a:t>Куо</a:t>
            </a:r>
            <a:r>
              <a:rPr lang="ru-RU" dirty="0" smtClean="0"/>
              <a:t>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кимий</a:t>
            </a:r>
            <a:r>
              <a:rPr lang="ru-RU" dirty="0" smtClean="0"/>
              <a:t>?  </a:t>
            </a:r>
            <a:r>
              <a:rPr lang="ru-RU" dirty="0" err="1" smtClean="0"/>
              <a:t>Кимиэхэ</a:t>
            </a:r>
            <a:r>
              <a:rPr lang="ru-RU" dirty="0" smtClean="0"/>
              <a:t> </a:t>
            </a:r>
            <a:r>
              <a:rPr lang="ru-RU" dirty="0" err="1" smtClean="0"/>
              <a:t>кэргэн</a:t>
            </a:r>
            <a:r>
              <a:rPr lang="ru-RU" dirty="0" smtClean="0"/>
              <a:t> </a:t>
            </a:r>
            <a:r>
              <a:rPr lang="ru-RU" dirty="0" err="1" smtClean="0"/>
              <a:t>тахса</a:t>
            </a:r>
            <a:r>
              <a:rPr lang="ru-RU" dirty="0" smtClean="0"/>
              <a:t> </a:t>
            </a:r>
            <a:r>
              <a:rPr lang="ru-RU" dirty="0" err="1" smtClean="0"/>
              <a:t>сатыырый</a:t>
            </a:r>
            <a:r>
              <a:rPr lang="ru-RU" smtClean="0"/>
              <a:t>?</a:t>
            </a:r>
            <a:endParaRPr lang="ru-RU"/>
          </a:p>
        </p:txBody>
      </p:sp>
      <p:pic>
        <p:nvPicPr>
          <p:cNvPr id="1026" name="Picture 2" descr="C:\Users\дисплей\Pictures\2011-10-13 кыыс кыскыйдаан\кыыс кыскыйдаан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10800000">
            <a:off x="1478892" y="706438"/>
            <a:ext cx="3935141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Кыыс</a:t>
            </a:r>
            <a:r>
              <a:rPr lang="ru-RU" dirty="0" smtClean="0"/>
              <a:t> </a:t>
            </a:r>
            <a:r>
              <a:rPr lang="ru-RU" dirty="0" err="1" smtClean="0"/>
              <a:t>Ньургун</a:t>
            </a:r>
            <a:r>
              <a:rPr lang="ru-RU" dirty="0" smtClean="0"/>
              <a:t> </a:t>
            </a:r>
            <a:r>
              <a:rPr lang="ru-RU" dirty="0" err="1" smtClean="0"/>
              <a:t>дьиэтэ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ru-RU" dirty="0" err="1" smtClean="0"/>
              <a:t>уота</a:t>
            </a:r>
            <a:r>
              <a:rPr lang="ru-RU" dirty="0" smtClean="0"/>
              <a:t> хайда5ый?</a:t>
            </a:r>
            <a:endParaRPr lang="ru-RU" dirty="0"/>
          </a:p>
        </p:txBody>
      </p:sp>
      <p:pic>
        <p:nvPicPr>
          <p:cNvPr id="2050" name="Picture 2" descr="C:\Users\дисплей\Pictures\2011-10-13 кыыс ньургун дьиэтэ уота\кыыс ньургун дьиэтэ уота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10800000">
            <a:off x="1466426" y="706438"/>
            <a:ext cx="3960073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1285852"/>
            <a:ext cx="6137910" cy="140208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Мин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дойдум</a:t>
            </a:r>
            <a:r>
              <a:rPr lang="en-US" sz="4400" dirty="0" smtClean="0">
                <a:solidFill>
                  <a:srgbClr val="002060"/>
                </a:solidFill>
              </a:rPr>
              <a:t> –</a:t>
            </a:r>
            <a:r>
              <a:rPr lang="en-US" sz="4400" dirty="0" err="1" smtClean="0">
                <a:solidFill>
                  <a:srgbClr val="002060"/>
                </a:solidFill>
              </a:rPr>
              <a:t>олоҥхо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дойдута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дисплей\Desktop\саха тыла\Копия олонхо\олонхо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8" y="3357554"/>
            <a:ext cx="2787082" cy="38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Кыыс</a:t>
            </a:r>
            <a:r>
              <a:rPr lang="ru-RU" dirty="0" smtClean="0"/>
              <a:t> </a:t>
            </a:r>
            <a:r>
              <a:rPr lang="ru-RU" dirty="0" err="1" smtClean="0"/>
              <a:t>Ньургун</a:t>
            </a:r>
            <a:r>
              <a:rPr lang="ru-RU" dirty="0" smtClean="0"/>
              <a:t> </a:t>
            </a:r>
            <a:r>
              <a:rPr lang="ru-RU" dirty="0" err="1" smtClean="0"/>
              <a:t>тас</a:t>
            </a:r>
            <a:r>
              <a:rPr lang="ru-RU" dirty="0" smtClean="0"/>
              <a:t> </a:t>
            </a:r>
            <a:r>
              <a:rPr lang="ru-RU" dirty="0" err="1" smtClean="0"/>
              <a:t>көрү</a:t>
            </a:r>
            <a:r>
              <a:rPr lang="ru-RU" dirty="0" err="1" smtClean="0">
                <a:latin typeface="Calibri"/>
                <a:cs typeface="Calibri"/>
              </a:rPr>
              <a:t>ҢЭ</a:t>
            </a:r>
            <a:r>
              <a:rPr lang="ru-RU" dirty="0" err="1" smtClean="0"/>
              <a:t>?</a:t>
            </a:r>
            <a:endParaRPr lang="ru-RU" dirty="0"/>
          </a:p>
        </p:txBody>
      </p:sp>
      <p:pic>
        <p:nvPicPr>
          <p:cNvPr id="1026" name="Picture 2" descr="C:\Users\дисплей\Pictures\2011-10-13 кыыс ньургун\кыыс ньургун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55557" y="706438"/>
            <a:ext cx="3981810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Олоӊхо тугунан</a:t>
            </a:r>
            <a:r>
              <a:rPr lang="ru-RU" dirty="0" smtClean="0"/>
              <a:t> </a:t>
            </a:r>
            <a:r>
              <a:rPr lang="ru-RU" dirty="0" err="1" smtClean="0"/>
              <a:t>түмүктэнэрий?</a:t>
            </a:r>
            <a:r>
              <a:rPr lang="ru-RU" dirty="0" smtClean="0"/>
              <a:t>  </a:t>
            </a:r>
            <a:r>
              <a:rPr lang="ru-RU" dirty="0" err="1" smtClean="0"/>
              <a:t>Тоҕо?</a:t>
            </a:r>
            <a:endParaRPr lang="ru-RU" dirty="0"/>
          </a:p>
        </p:txBody>
      </p:sp>
      <p:pic>
        <p:nvPicPr>
          <p:cNvPr id="2050" name="Picture 2" descr="C:\Users\дисплей\Pictures\2011-10-12 кыайыы\кыайыы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58580" y="706438"/>
            <a:ext cx="3975765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Ньургун</a:t>
            </a:r>
            <a:r>
              <a:rPr lang="ru-RU" dirty="0" smtClean="0"/>
              <a:t> </a:t>
            </a:r>
            <a:r>
              <a:rPr lang="ru-RU" dirty="0" err="1" smtClean="0"/>
              <a:t>Боотур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en-US" dirty="0" smtClean="0"/>
              <a:t>и </a:t>
            </a:r>
            <a:r>
              <a:rPr lang="en-US" dirty="0" err="1" smtClean="0"/>
              <a:t>кэргэн</a:t>
            </a:r>
            <a:r>
              <a:rPr lang="en-US" dirty="0" smtClean="0"/>
              <a:t> </a:t>
            </a:r>
            <a:r>
              <a:rPr lang="en-US" dirty="0" err="1" smtClean="0"/>
              <a:t>кэпсэтэрий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42" name="Picture 2" descr="C:\Users\дисплей\Pictures\2011-10-12 дьоллоохтор\дьоллоохтор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60" y="714348"/>
            <a:ext cx="4286256" cy="571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Үрүӊ Уолан</a:t>
            </a:r>
            <a:r>
              <a:rPr lang="ru-RU" dirty="0" smtClean="0"/>
              <a:t> </a:t>
            </a:r>
            <a:r>
              <a:rPr lang="ru-RU" dirty="0" err="1" smtClean="0"/>
              <a:t>кимниин</a:t>
            </a:r>
            <a:r>
              <a:rPr lang="ru-RU" dirty="0" smtClean="0"/>
              <a:t> </a:t>
            </a:r>
            <a:r>
              <a:rPr lang="en-US" dirty="0" err="1" smtClean="0"/>
              <a:t>ыал</a:t>
            </a:r>
            <a:r>
              <a:rPr lang="en-US" dirty="0" smtClean="0"/>
              <a:t> </a:t>
            </a:r>
            <a:r>
              <a:rPr lang="en-US" dirty="0" err="1" smtClean="0"/>
              <a:t>буоларый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9218" name="Picture 2" descr="C:\Users\дисплей\Pictures\2011-10-12 тумук\тумук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46" y="500034"/>
            <a:ext cx="4357718" cy="6134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750820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О</a:t>
            </a:r>
            <a:r>
              <a:rPr lang="en-US" sz="4400" dirty="0" err="1" smtClean="0">
                <a:solidFill>
                  <a:srgbClr val="C00000"/>
                </a:solidFill>
              </a:rPr>
              <a:t>лоҥхо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дойдутугар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айан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викторина</a:t>
            </a:r>
            <a:endParaRPr lang="en-US" sz="4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2900" dirty="0" smtClean="0">
                <a:solidFill>
                  <a:srgbClr val="0070C0"/>
                </a:solidFill>
                <a:hlinkClick r:id="rId2" action="ppaction://hlinkpres?slideindex=1&amp;slidetitle="/>
              </a:rPr>
              <a:t>.  </a:t>
            </a:r>
            <a:r>
              <a:rPr lang="ru-RU" sz="2900" dirty="0" err="1" smtClean="0">
                <a:solidFill>
                  <a:srgbClr val="0070C0"/>
                </a:solidFill>
                <a:hlinkClick r:id="rId2" action="ppaction://hlinkpres?slideindex=1&amp;slidetitle="/>
              </a:rPr>
              <a:t>Олоӊхо эпоһа Аан</a:t>
            </a:r>
            <a:r>
              <a:rPr lang="ru-RU" sz="2900" dirty="0" smtClean="0">
                <a:solidFill>
                  <a:srgbClr val="0070C0"/>
                </a:solidFill>
                <a:hlinkClick r:id="rId2" action="ppaction://hlinkpres?slideindex=1&amp;slidetitle="/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  <a:hlinkClick r:id="rId2" action="ppaction://hlinkpres?slideindex=1&amp;slidetitle="/>
              </a:rPr>
              <a:t>дойдуга</a:t>
            </a:r>
            <a:r>
              <a:rPr lang="ru-RU" sz="2900" dirty="0" smtClean="0">
                <a:solidFill>
                  <a:srgbClr val="0070C0"/>
                </a:solidFill>
                <a:hlinkClick r:id="rId2" action="ppaction://hlinkpres?slideindex=1&amp;slidetitle="/>
              </a:rPr>
              <a:t> ЮНЕСКО-5а </a:t>
            </a:r>
            <a:r>
              <a:rPr lang="ru-RU" sz="2900" dirty="0" err="1" smtClean="0">
                <a:solidFill>
                  <a:srgbClr val="0070C0"/>
                </a:solidFill>
                <a:hlinkClick r:id="rId2" action="ppaction://hlinkpres?slideindex=1&amp;slidetitle="/>
              </a:rPr>
              <a:t>биллибитэ</a:t>
            </a:r>
            <a:r>
              <a:rPr lang="ru-RU" sz="2900" dirty="0" smtClean="0">
                <a:solidFill>
                  <a:srgbClr val="0070C0"/>
                </a:solidFill>
                <a:hlinkClick r:id="rId2" action="ppaction://hlinkpres?slideindex=1&amp;slidetitle="/>
              </a:rPr>
              <a:t>. </a:t>
            </a:r>
            <a:r>
              <a:rPr lang="ru-RU" sz="2900" dirty="0" err="1" smtClean="0">
                <a:solidFill>
                  <a:srgbClr val="0070C0"/>
                </a:solidFill>
                <a:hlinkClick r:id="rId2" action="ppaction://hlinkpres?slideindex=1&amp;slidetitle="/>
              </a:rPr>
              <a:t>Хас</a:t>
            </a:r>
            <a:r>
              <a:rPr lang="ru-RU" sz="2900" dirty="0" smtClean="0">
                <a:solidFill>
                  <a:srgbClr val="0070C0"/>
                </a:solidFill>
                <a:hlinkClick r:id="rId2" action="ppaction://hlinkpres?slideindex=1&amp;slidetitle="/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  <a:hlinkClick r:id="rId2" action="ppaction://hlinkpres?slideindex=1&amp;slidetitle="/>
              </a:rPr>
              <a:t>сыллаахха</a:t>
            </a:r>
            <a:r>
              <a:rPr lang="ru-RU" sz="2900" dirty="0" smtClean="0">
                <a:solidFill>
                  <a:srgbClr val="0070C0"/>
                </a:solidFill>
                <a:hlinkClick r:id="rId2" action="ppaction://hlinkpres?slideindex=1&amp;slidetitle="/>
              </a:rPr>
              <a:t>?  ЮНЕСКО </a:t>
            </a:r>
            <a:r>
              <a:rPr lang="ru-RU" sz="2900" dirty="0" err="1" smtClean="0">
                <a:solidFill>
                  <a:srgbClr val="0070C0"/>
                </a:solidFill>
                <a:hlinkClick r:id="rId2" action="ppaction://hlinkpres?slideindex=1&amp;slidetitle="/>
              </a:rPr>
              <a:t>диэн</a:t>
            </a:r>
            <a:r>
              <a:rPr lang="ru-RU" sz="2900" dirty="0" smtClean="0">
                <a:solidFill>
                  <a:srgbClr val="0070C0"/>
                </a:solidFill>
                <a:hlinkClick r:id="rId2" action="ppaction://hlinkpres?slideindex=1&amp;slidetitle="/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  <a:hlinkClick r:id="rId2" action="ppaction://hlinkpres?slideindex=1&amp;slidetitle="/>
              </a:rPr>
              <a:t>тугуй</a:t>
            </a:r>
            <a:r>
              <a:rPr lang="ru-RU" sz="2900" dirty="0" smtClean="0">
                <a:solidFill>
                  <a:srgbClr val="0070C0"/>
                </a:solidFill>
                <a:hlinkClick r:id="rId2" action="ppaction://hlinkpres?slideindex=1&amp;slidetitle="/>
              </a:rPr>
              <a:t>? </a:t>
            </a:r>
            <a:r>
              <a:rPr lang="ru-RU" sz="2900" dirty="0" err="1" smtClean="0">
                <a:solidFill>
                  <a:srgbClr val="0070C0"/>
                </a:solidFill>
                <a:hlinkClick r:id="rId2" action="ppaction://hlinkpres?slideindex=1&amp;slidetitle="/>
              </a:rPr>
              <a:t>Хайдах</a:t>
            </a:r>
            <a:r>
              <a:rPr lang="ru-RU" sz="2900" dirty="0" smtClean="0">
                <a:solidFill>
                  <a:srgbClr val="0070C0"/>
                </a:solidFill>
                <a:hlinkClick r:id="rId2" action="ppaction://hlinkpres?slideindex=1&amp;slidetitle="/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  <a:hlinkClick r:id="rId2" action="ppaction://hlinkpres?slideindex=1&amp;slidetitle="/>
              </a:rPr>
              <a:t>өйдүүгүтүй?</a:t>
            </a:r>
            <a:endParaRPr lang="ru-RU" sz="2900" dirty="0" smtClean="0">
              <a:solidFill>
                <a:srgbClr val="0070C0"/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3" action="ppaction://hlinkpres?slideindex=1&amp;slidetitle="/>
              </a:rPr>
              <a:t>2.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3" action="ppaction://hlinkpres?slideindex=1&amp;slidetitle="/>
              </a:rPr>
              <a:t>Олоӊхо хаһан үөскээбитэй?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3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3" action="ppaction://hlinkpres?slideindex=1&amp;slidetitle="/>
              </a:rPr>
              <a:t>Олоӊхо диэн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3" action="ppaction://hlinkpres?slideindex=1&amp;slidetitle="/>
              </a:rPr>
              <a:t> тыл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3" action="ppaction://hlinkpres?slideindex=1&amp;slidetitle="/>
              </a:rPr>
              <a:t>ис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3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3" action="ppaction://hlinkpres?slideindex=1&amp;slidetitle="/>
              </a:rPr>
              <a:t>хоһооно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3" action="ppaction://hlinkpres?slideindex=1&amp;slidetitle="/>
              </a:rPr>
              <a:t>?</a:t>
            </a:r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3.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Аан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бастакы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 «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Дьулуруйар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Ньургун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Боотур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»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олоӊхону ким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сурукка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киллэрбитэй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4" action="ppaction://hlinkpres?slideindex=1&amp;slidetitle="/>
              </a:rPr>
              <a:t>?</a:t>
            </a:r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4. 2005-2016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сыллары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 Саха Сирин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Президенэ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 В.А.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Штыров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туох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сылынан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биллэрбитэй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5" action="ppaction://hlinkpres?slideindex=1&amp;slidetitle="/>
              </a:rPr>
              <a:t>?</a:t>
            </a:r>
            <a:endParaRPr lang="en-US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6" action="ppaction://hlinkpres?slideindex=1&amp;slidetitle="/>
              </a:rPr>
              <a:t>5.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6" action="ppaction://hlinkpres?slideindex=1&amp;slidetitle="/>
              </a:rPr>
              <a:t>Олоӊхону кимнээх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6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6" action="ppaction://hlinkpres?slideindex=1&amp;slidetitle="/>
              </a:rPr>
              <a:t>хас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6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6" action="ppaction://hlinkpres?slideindex=1&amp;slidetitle="/>
              </a:rPr>
              <a:t>сыллаахха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6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6" action="ppaction://hlinkpres?slideindex=1&amp;slidetitle="/>
              </a:rPr>
              <a:t>тылбаастаабыттарай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6" action="ppaction://hlinkpres?slideindex=1&amp;slidetitle="/>
              </a:rPr>
              <a:t>?</a:t>
            </a:r>
            <a:endParaRPr lang="en-US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6.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 «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Дьулуруйар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Ньургун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Боотур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»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оло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ҥхо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Опера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уонна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балет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сыанатыгар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хас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сыллаахха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турбутай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7" action="ppaction://hlinkpres?slideindex=1&amp;slidetitle="/>
              </a:rPr>
              <a:t>?</a:t>
            </a:r>
            <a:endParaRPr lang="en-US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8" action="ppaction://hlinkpres?slideindex=1&amp;slidetitle="/>
              </a:rPr>
              <a:t>7.Москваҕа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8" action="ppaction://hlinkpres?slideindex=1&amp;slidetitle="/>
              </a:rPr>
              <a:t>хас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8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8" action="ppaction://hlinkpres?slideindex=1&amp;slidetitle="/>
              </a:rPr>
              <a:t>сыллаахха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8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8" action="ppaction://hlinkpres?slideindex=1&amp;slidetitle="/>
              </a:rPr>
              <a:t>турбутай</a:t>
            </a:r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8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.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Ийэ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олонхоһуттар  диэн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кимнээҕи ааттыыбытый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?</a:t>
            </a:r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0" action="ppaction://hlinkpres?slideindex=1&amp;slidetitle="/>
              </a:rPr>
              <a:t>9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0" action="ppaction://hlinkpres?slideindex=1&amp;slidetitle="/>
              </a:rPr>
              <a:t>.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0" action="ppaction://hlinkpres?slideindex=1&amp;slidetitle="/>
              </a:rPr>
              <a:t>Олоңхо  тематыгар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0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0" action="ppaction://hlinkpres?slideindex=1&amp;slidetitle="/>
              </a:rPr>
              <a:t>ханнык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0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0" action="ppaction://hlinkpres?slideindex=1&amp;slidetitle="/>
              </a:rPr>
              <a:t>саха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0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0" action="ppaction://hlinkpres?slideindex=1&amp;slidetitle="/>
              </a:rPr>
              <a:t>худуоһунньуктара Үлэлээбиттэрэй 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0" action="ppaction://hlinkpres?slideindex=1&amp;slidetitle="/>
              </a:rPr>
              <a:t>?</a:t>
            </a:r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10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.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Олоңхо сайдыбыт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,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уутуйан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үөскээбит дойдута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диэн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ханнык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дойдуну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ааттыыбытый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?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1" action="ppaction://hlinkpres?slideindex=1&amp;slidetitle="/>
              </a:rPr>
              <a:t>Тоҕо?</a:t>
            </a:r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11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. Ха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йа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артыыс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«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Дьулуруйар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Ньургун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Боотур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»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олоңхону грампластинкаҕа уһултарбытай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 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.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Ханна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2" action="ppaction://hlinkpres?slideindex=1&amp;slidetitle="/>
              </a:rPr>
              <a:t>? </a:t>
            </a:r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1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2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.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Ньургун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Боотур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олонхо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хас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строкаттан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,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ырыаттан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турарый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3" action="ppaction://hlinkpres?slideindex=1&amp;slidetitle="/>
              </a:rPr>
              <a:t>?</a:t>
            </a:r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1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3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.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Оло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ҥхоҕо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анаммыт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ыһыах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аан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бастаан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ханна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хас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сыллаахха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буолбутай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4" action="ppaction://hlinkpres?slideindex=1&amp;slidetitle="/>
              </a:rPr>
              <a:t>.</a:t>
            </a:r>
            <a:endParaRPr lang="en-US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14.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Былатыан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Ойуунускай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Дьулуруйар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Ньургун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Боотур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олоҥхону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хас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сыллардаахха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суруйарый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5" action="ppaction://hlinkpres?slideindex=1&amp;slidetitle="/>
              </a:rPr>
              <a:t>. </a:t>
            </a:r>
            <a:endParaRPr lang="en-US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6" action="ppaction://hlinkpres?slideindex=1&amp;slidetitle="/>
              </a:rPr>
              <a:t>15.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6" action="ppaction://hlinkpres?slideindex=1&amp;slidetitle="/>
              </a:rPr>
              <a:t>Сергей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6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6" action="ppaction://hlinkpres?slideindex=1&amp;slidetitle="/>
              </a:rPr>
              <a:t>Васильев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6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6" action="ppaction://hlinkpres?slideindex=1&amp;slidetitle="/>
              </a:rPr>
              <a:t>оҕолорго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6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6" action="ppaction://hlinkpres?slideindex=1&amp;slidetitle="/>
              </a:rPr>
              <a:t>анаабыт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  <a:hlinkClick r:id="rId16" action="ppaction://hlinkpres?slideindex=1&amp;slidetitle="/>
              </a:rPr>
              <a:t> </a:t>
            </a:r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  <a:hlinkClick r:id="rId16" action="ppaction://hlinkpres?slideindex=1&amp;slidetitle="/>
              </a:rPr>
              <a:t>олоҥхото</a:t>
            </a:r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9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665094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Норуот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тылынан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уус-уран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айымньыларыттан</a:t>
            </a:r>
            <a:r>
              <a:rPr lang="ru-RU" dirty="0" smtClean="0">
                <a:solidFill>
                  <a:srgbClr val="0070C0"/>
                </a:solidFill>
              </a:rPr>
              <a:t> бары </a:t>
            </a:r>
            <a:r>
              <a:rPr lang="ru-RU" dirty="0" err="1" smtClean="0">
                <a:solidFill>
                  <a:srgbClr val="0070C0"/>
                </a:solidFill>
              </a:rPr>
              <a:t>өттүнэн баай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ис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хоһоонунан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кээмэйинэн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уус-уран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ойуулааһынынан 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толоруллуутунан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уратылаахтара</a:t>
            </a:r>
            <a:r>
              <a:rPr lang="ru-RU" dirty="0" smtClean="0">
                <a:solidFill>
                  <a:srgbClr val="0070C0"/>
                </a:solidFill>
              </a:rPr>
              <a:t> –</a:t>
            </a:r>
            <a:r>
              <a:rPr lang="ru-RU" dirty="0" err="1" smtClean="0">
                <a:solidFill>
                  <a:srgbClr val="0070C0"/>
                </a:solidFill>
              </a:rPr>
              <a:t>олоҥхо буолар</a:t>
            </a:r>
            <a:r>
              <a:rPr lang="ru-RU" dirty="0" smtClean="0">
                <a:solidFill>
                  <a:srgbClr val="0070C0"/>
                </a:solidFill>
              </a:rPr>
              <a:t>. Саха </a:t>
            </a:r>
            <a:r>
              <a:rPr lang="ru-RU" dirty="0" err="1" smtClean="0">
                <a:solidFill>
                  <a:srgbClr val="0070C0"/>
                </a:solidFill>
              </a:rPr>
              <a:t>тылынан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сүдү баайын-олоҥхоһуттар аҕаллылар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Урукку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өртүгэр олоҥхоһут хоммут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ыалыгар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дьоро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киэһэ буолара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Улуу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олоҥхоһуттар кэлэр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сурахтара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хас</a:t>
            </a:r>
            <a:r>
              <a:rPr lang="ru-RU" dirty="0" smtClean="0">
                <a:solidFill>
                  <a:srgbClr val="0070C0"/>
                </a:solidFill>
              </a:rPr>
              <a:t> да </a:t>
            </a:r>
            <a:r>
              <a:rPr lang="ru-RU" dirty="0" err="1" smtClean="0">
                <a:solidFill>
                  <a:srgbClr val="0070C0"/>
                </a:solidFill>
              </a:rPr>
              <a:t>күн инниттэн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биллэрэ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Кини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кэлиитигэр</a:t>
            </a:r>
            <a:r>
              <a:rPr lang="ru-RU" dirty="0" smtClean="0">
                <a:solidFill>
                  <a:srgbClr val="0070C0"/>
                </a:solidFill>
              </a:rPr>
              <a:t> ас </a:t>
            </a:r>
            <a:r>
              <a:rPr lang="ru-RU" dirty="0" err="1" smtClean="0">
                <a:solidFill>
                  <a:srgbClr val="0070C0"/>
                </a:solidFill>
              </a:rPr>
              <a:t>гиэнэ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бастыҥа тардыллара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дьоллоох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дьоро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dirty="0" err="1" smtClean="0">
                <a:solidFill>
                  <a:srgbClr val="0070C0"/>
                </a:solidFill>
              </a:rPr>
              <a:t>киэһэ тэриллэрэ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</a:t>
            </a:r>
          </a:p>
          <a:p>
            <a:pPr algn="just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3600" i="1" dirty="0" err="1" smtClean="0">
                <a:solidFill>
                  <a:srgbClr val="FF0000"/>
                </a:solidFill>
              </a:rPr>
              <a:t>Биһиги улууспутуттан</a:t>
            </a:r>
            <a:r>
              <a:rPr lang="ru-RU" sz="3600" i="1" dirty="0" smtClean="0">
                <a:solidFill>
                  <a:srgbClr val="FF0000"/>
                </a:solidFill>
              </a:rPr>
              <a:t>,     </a:t>
            </a:r>
            <a:r>
              <a:rPr lang="ru-RU" sz="3600" i="1" dirty="0" err="1" smtClean="0">
                <a:solidFill>
                  <a:srgbClr val="FF0000"/>
                </a:solidFill>
              </a:rPr>
              <a:t>нэһилиэкпититтэн биллэр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</a:rPr>
              <a:t>олоҥхоһуттар.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Д.М.Говоров </a:t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 err="1" smtClean="0"/>
              <a:t>Бүдүрүйбэт Мүлдьү Бө</a:t>
            </a:r>
            <a:r>
              <a:rPr lang="ru-RU" dirty="0" err="1" smtClean="0">
                <a:latin typeface="Calibri"/>
                <a:cs typeface="Calibri"/>
              </a:rPr>
              <a:t>ҕө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266" name="Picture 2" descr="C:\Users\дисплей\Pictures\2011-10-12 Говоров\Говоров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85" y="623427"/>
            <a:ext cx="4357717" cy="594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74367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Чэриктэй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оло</a:t>
            </a:r>
            <a:r>
              <a:rPr lang="en-US" dirty="0" err="1" smtClean="0">
                <a:solidFill>
                  <a:srgbClr val="C00000"/>
                </a:solidFill>
              </a:rPr>
              <a:t>ҥхоһуттара</a:t>
            </a:r>
            <a:endParaRPr lang="en-US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1.</a:t>
            </a:r>
            <a:r>
              <a:rPr lang="ru-RU" sz="2400" dirty="0" smtClean="0">
                <a:solidFill>
                  <a:srgbClr val="002060"/>
                </a:solidFill>
              </a:rPr>
              <a:t> Г</a:t>
            </a:r>
            <a:r>
              <a:rPr lang="en-US" sz="2400" dirty="0" err="1" smtClean="0">
                <a:solidFill>
                  <a:srgbClr val="002060"/>
                </a:solidFill>
              </a:rPr>
              <a:t>орохов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Федор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Яковлевич-Ньаача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Сүөдэр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2.</a:t>
            </a:r>
            <a:r>
              <a:rPr lang="ru-RU" sz="2400" smtClean="0">
                <a:solidFill>
                  <a:srgbClr val="002060"/>
                </a:solidFill>
              </a:rPr>
              <a:t> </a:t>
            </a:r>
            <a:r>
              <a:rPr lang="en-US" sz="2400" smtClean="0">
                <a:solidFill>
                  <a:srgbClr val="002060"/>
                </a:solidFill>
              </a:rPr>
              <a:t>Горохов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Митрофан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Дмитриевич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3. </a:t>
            </a:r>
            <a:r>
              <a:rPr lang="en-US" sz="2400" dirty="0" err="1" smtClean="0">
                <a:solidFill>
                  <a:srgbClr val="002060"/>
                </a:solidFill>
              </a:rPr>
              <a:t>Попов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Иван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Кононович-Күүстээх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Куонаан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уола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4.</a:t>
            </a:r>
            <a:r>
              <a:rPr lang="ru-RU" sz="2400" dirty="0" smtClean="0">
                <a:solidFill>
                  <a:srgbClr val="002060"/>
                </a:solidFill>
              </a:rPr>
              <a:t> П</a:t>
            </a:r>
            <a:r>
              <a:rPr lang="en-US" sz="2400" dirty="0" err="1" smtClean="0">
                <a:solidFill>
                  <a:srgbClr val="002060"/>
                </a:solidFill>
              </a:rPr>
              <a:t>опов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Владимир-Олоҥхоһут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Болодьумаар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5. </a:t>
            </a:r>
            <a:r>
              <a:rPr lang="en-US" sz="2400" dirty="0" err="1" smtClean="0">
                <a:solidFill>
                  <a:srgbClr val="002060"/>
                </a:solidFill>
              </a:rPr>
              <a:t>Рожин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Николай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Романович-Тарылла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Ньукулай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6.Свешников </a:t>
            </a:r>
            <a:r>
              <a:rPr lang="en-US" sz="2400" dirty="0" err="1" smtClean="0">
                <a:solidFill>
                  <a:srgbClr val="002060"/>
                </a:solidFill>
              </a:rPr>
              <a:t>Иннокентий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Гаврильевич-Хагдаа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7.</a:t>
            </a:r>
            <a:r>
              <a:rPr lang="ru-RU" sz="2400" dirty="0" smtClean="0">
                <a:solidFill>
                  <a:srgbClr val="002060"/>
                </a:solidFill>
              </a:rPr>
              <a:t>С</a:t>
            </a:r>
            <a:r>
              <a:rPr lang="en-US" sz="2400" dirty="0" err="1" smtClean="0">
                <a:solidFill>
                  <a:srgbClr val="002060"/>
                </a:solidFill>
              </a:rPr>
              <a:t>ивцева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Екатерина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Васильевна-Чаҥычай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кыыһа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8.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Шергин Николай Петрович –</a:t>
            </a:r>
            <a:r>
              <a:rPr lang="ru-RU" sz="2400" dirty="0" err="1" smtClean="0">
                <a:solidFill>
                  <a:srgbClr val="002060"/>
                </a:solidFill>
              </a:rPr>
              <a:t>Тыйыс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Хара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64366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19 </a:t>
            </a:r>
            <a:r>
              <a:rPr lang="ru-RU" dirty="0" err="1" smtClean="0">
                <a:solidFill>
                  <a:srgbClr val="002060"/>
                </a:solidFill>
              </a:rPr>
              <a:t>үйэ иккис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аҥарыттан баччаҕа дылы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саха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фольклорун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олоҥхотун  үөрэтиигэ-хомуйууга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А.Ф. </a:t>
            </a:r>
            <a:r>
              <a:rPr lang="ru-RU" dirty="0" err="1" smtClean="0">
                <a:solidFill>
                  <a:srgbClr val="002060"/>
                </a:solidFill>
              </a:rPr>
              <a:t>Миддендорф</a:t>
            </a:r>
            <a:r>
              <a:rPr lang="ru-RU" dirty="0" smtClean="0">
                <a:solidFill>
                  <a:srgbClr val="002060"/>
                </a:solidFill>
              </a:rPr>
              <a:t>, О.Н. </a:t>
            </a:r>
            <a:r>
              <a:rPr lang="ru-RU" dirty="0" err="1" smtClean="0">
                <a:solidFill>
                  <a:srgbClr val="002060"/>
                </a:solidFill>
              </a:rPr>
              <a:t>Бетлинг</a:t>
            </a:r>
            <a:r>
              <a:rPr lang="ru-RU" dirty="0" smtClean="0">
                <a:solidFill>
                  <a:srgbClr val="002060"/>
                </a:solidFill>
              </a:rPr>
              <a:t>, И.А. Худяков, Э.К. </a:t>
            </a:r>
            <a:r>
              <a:rPr lang="ru-RU" dirty="0" err="1" smtClean="0">
                <a:solidFill>
                  <a:srgbClr val="002060"/>
                </a:solidFill>
              </a:rPr>
              <a:t>Пекарскай</a:t>
            </a:r>
            <a:r>
              <a:rPr lang="ru-RU" dirty="0" smtClean="0">
                <a:solidFill>
                  <a:srgbClr val="002060"/>
                </a:solidFill>
              </a:rPr>
              <a:t>, В.М. Ионов, А.П. Окладников, П.А. </a:t>
            </a:r>
            <a:r>
              <a:rPr lang="ru-RU" dirty="0" err="1" smtClean="0">
                <a:solidFill>
                  <a:srgbClr val="002060"/>
                </a:solidFill>
              </a:rPr>
              <a:t>Ойуунускай</a:t>
            </a:r>
            <a:r>
              <a:rPr lang="ru-RU" dirty="0" smtClean="0">
                <a:solidFill>
                  <a:srgbClr val="002060"/>
                </a:solidFill>
              </a:rPr>
              <a:t>, С.В. </a:t>
            </a:r>
            <a:r>
              <a:rPr lang="ru-RU" dirty="0" err="1" smtClean="0">
                <a:solidFill>
                  <a:srgbClr val="002060"/>
                </a:solidFill>
              </a:rPr>
              <a:t>Ястремскай</a:t>
            </a:r>
            <a:r>
              <a:rPr lang="ru-RU" dirty="0" smtClean="0">
                <a:solidFill>
                  <a:srgbClr val="002060"/>
                </a:solidFill>
              </a:rPr>
              <a:t>, В. Л. </a:t>
            </a:r>
            <a:r>
              <a:rPr lang="ru-RU" dirty="0" err="1" smtClean="0">
                <a:solidFill>
                  <a:srgbClr val="002060"/>
                </a:solidFill>
              </a:rPr>
              <a:t>Серошевскай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үөрэхтээхтэр ааттарын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кытта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ы</a:t>
            </a:r>
            <a:r>
              <a:rPr lang="en-US" dirty="0" smtClean="0">
                <a:solidFill>
                  <a:srgbClr val="002060"/>
                </a:solidFill>
              </a:rPr>
              <a:t>к</a:t>
            </a:r>
            <a:r>
              <a:rPr lang="ru-RU" dirty="0" err="1" smtClean="0">
                <a:solidFill>
                  <a:srgbClr val="002060"/>
                </a:solidFill>
              </a:rPr>
              <a:t>са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ситимнээх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err="1" smtClean="0">
                <a:solidFill>
                  <a:srgbClr val="C00000"/>
                </a:solidFill>
              </a:rPr>
              <a:t>Уруок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сыала</a:t>
            </a:r>
            <a:r>
              <a:rPr lang="ru-RU" sz="3200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sz="4000" dirty="0" smtClean="0">
                <a:solidFill>
                  <a:srgbClr val="0070C0"/>
                </a:solidFill>
              </a:rPr>
              <a:t>“</a:t>
            </a:r>
            <a:r>
              <a:rPr lang="ru-RU" sz="4000" dirty="0" err="1" smtClean="0">
                <a:solidFill>
                  <a:srgbClr val="0070C0"/>
                </a:solidFill>
              </a:rPr>
              <a:t>Дьулуруйар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Ньургун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Боотур</a:t>
            </a:r>
            <a:r>
              <a:rPr lang="ru-RU" sz="4000" dirty="0" smtClean="0">
                <a:solidFill>
                  <a:srgbClr val="0070C0"/>
                </a:solidFill>
              </a:rPr>
              <a:t>» </a:t>
            </a:r>
            <a:r>
              <a:rPr lang="ru-RU" sz="4000" dirty="0" err="1" smtClean="0">
                <a:solidFill>
                  <a:srgbClr val="0070C0"/>
                </a:solidFill>
              </a:rPr>
              <a:t>олоҥхоҕо хатылыыр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уруогу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чиҥэтии.</a:t>
            </a:r>
            <a:endParaRPr lang="ru-RU" sz="4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В.В. Илларионов</a:t>
            </a:r>
            <a:br>
              <a:rPr lang="ru-RU" sz="2400" dirty="0" smtClean="0"/>
            </a:br>
            <a:r>
              <a:rPr lang="ru-RU" sz="2400" dirty="0" smtClean="0"/>
              <a:t>ХИФУ ФЯФНК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доцена</a:t>
            </a:r>
            <a:r>
              <a:rPr lang="ru-RU" sz="2400" dirty="0" smtClean="0"/>
              <a:t>, декана.</a:t>
            </a:r>
            <a:br>
              <a:rPr lang="ru-RU" sz="2400" dirty="0" smtClean="0"/>
            </a:br>
            <a:r>
              <a:rPr lang="en-US" sz="2400" dirty="0" err="1" smtClean="0"/>
              <a:t>Олоҥхоҕо</a:t>
            </a:r>
            <a:r>
              <a:rPr lang="en-US" sz="2400" dirty="0" smtClean="0"/>
              <a:t> </a:t>
            </a:r>
            <a:r>
              <a:rPr lang="en-US" sz="2400" dirty="0" err="1" smtClean="0"/>
              <a:t>бастакы</a:t>
            </a:r>
            <a:r>
              <a:rPr lang="en-US" sz="2400" dirty="0" smtClean="0"/>
              <a:t> </a:t>
            </a:r>
            <a:r>
              <a:rPr lang="en-US" sz="2400" dirty="0" err="1" smtClean="0"/>
              <a:t>профессор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 descr="IllarionovVV Olonkho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50" y="857224"/>
            <a:ext cx="3405202" cy="564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Иванова Мария Егоровна- </a:t>
            </a:r>
            <a:r>
              <a:rPr lang="ru-RU" sz="2800" dirty="0" err="1" smtClean="0"/>
              <a:t>саха</a:t>
            </a:r>
            <a:r>
              <a:rPr lang="ru-RU" sz="2800" dirty="0" smtClean="0"/>
              <a:t> </a:t>
            </a:r>
            <a:r>
              <a:rPr lang="ru-RU" sz="2800" dirty="0" err="1" smtClean="0"/>
              <a:t>литературатын</a:t>
            </a:r>
            <a:r>
              <a:rPr lang="ru-RU" sz="2800" dirty="0" smtClean="0"/>
              <a:t> </a:t>
            </a:r>
            <a:r>
              <a:rPr lang="ru-RU" sz="2800" dirty="0" err="1" smtClean="0"/>
              <a:t>учуутала</a:t>
            </a:r>
            <a:r>
              <a:rPr lang="ru-RU" sz="2800" dirty="0" smtClean="0"/>
              <a:t>, </a:t>
            </a:r>
            <a:r>
              <a:rPr lang="ru-RU" sz="2800" dirty="0" err="1" smtClean="0"/>
              <a:t>Чэриктэй</a:t>
            </a:r>
            <a:r>
              <a:rPr lang="ru-RU" sz="2800" dirty="0" smtClean="0"/>
              <a:t> </a:t>
            </a:r>
            <a:r>
              <a:rPr lang="ru-RU" sz="2800" dirty="0" err="1" smtClean="0"/>
              <a:t>оскуолатын</a:t>
            </a:r>
            <a:r>
              <a:rPr lang="ru-RU" sz="2800" dirty="0" smtClean="0"/>
              <a:t>  </a:t>
            </a:r>
            <a:r>
              <a:rPr lang="ru-RU" sz="2800" dirty="0" err="1" smtClean="0"/>
              <a:t>музейын</a:t>
            </a:r>
            <a:r>
              <a:rPr lang="ru-RU" sz="2800" dirty="0" smtClean="0"/>
              <a:t> </a:t>
            </a:r>
            <a:r>
              <a:rPr lang="ru-RU" sz="2800" dirty="0" err="1" smtClean="0"/>
              <a:t>салайааччыта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http://ilin-yakutsk.narod.ru/2009-23/foto/08-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55800" y="1000100"/>
            <a:ext cx="311627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70081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Иннокентий Васильевич Пухов  </a:t>
            </a: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бөдөҥ учуонай</a:t>
            </a:r>
            <a:r>
              <a:rPr lang="ru-RU" dirty="0" smtClean="0">
                <a:solidFill>
                  <a:srgbClr val="002060"/>
                </a:solidFill>
              </a:rPr>
              <a:t>, Саха сирин, Алтай, </a:t>
            </a:r>
            <a:r>
              <a:rPr lang="ru-RU" dirty="0" err="1" smtClean="0">
                <a:solidFill>
                  <a:srgbClr val="002060"/>
                </a:solidFill>
              </a:rPr>
              <a:t>Сибиир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Дальнай</a:t>
            </a:r>
            <a:r>
              <a:rPr lang="ru-RU" dirty="0" smtClean="0">
                <a:solidFill>
                  <a:srgbClr val="002060"/>
                </a:solidFill>
              </a:rPr>
              <a:t> Восток </a:t>
            </a:r>
            <a:r>
              <a:rPr lang="ru-RU" dirty="0" err="1" smtClean="0">
                <a:solidFill>
                  <a:srgbClr val="002060"/>
                </a:solidFill>
              </a:rPr>
              <a:t>норуоттарын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фольклордарын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норуот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тылынан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айымньыларын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уһулуччулаах чинчийээччитэ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гражданскай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уонна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аҕа </a:t>
            </a:r>
            <a:r>
              <a:rPr lang="ru-RU" dirty="0" smtClean="0">
                <a:solidFill>
                  <a:srgbClr val="002060"/>
                </a:solidFill>
              </a:rPr>
              <a:t>дойду </a:t>
            </a:r>
            <a:r>
              <a:rPr lang="ru-RU" dirty="0" err="1" smtClean="0">
                <a:solidFill>
                  <a:srgbClr val="002060"/>
                </a:solidFill>
              </a:rPr>
              <a:t>Улуу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сэриилэрин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кыттыылааҕа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Кыһыл сулус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уордьан</a:t>
            </a:r>
            <a:r>
              <a:rPr lang="ru-RU" dirty="0" smtClean="0">
                <a:solidFill>
                  <a:srgbClr val="002060"/>
                </a:solidFill>
              </a:rPr>
              <a:t> кавалера, Саха АССР </a:t>
            </a:r>
            <a:r>
              <a:rPr lang="ru-RU" dirty="0" err="1" smtClean="0">
                <a:solidFill>
                  <a:srgbClr val="002060"/>
                </a:solidFill>
              </a:rPr>
              <a:t>наукатын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үтүөлээх деятелэ</a:t>
            </a:r>
            <a:r>
              <a:rPr lang="ru-RU" dirty="0" smtClean="0">
                <a:solidFill>
                  <a:srgbClr val="002060"/>
                </a:solidFill>
              </a:rPr>
              <a:t>, М. </a:t>
            </a:r>
            <a:r>
              <a:rPr lang="ru-RU" dirty="0" err="1" smtClean="0">
                <a:solidFill>
                  <a:srgbClr val="002060"/>
                </a:solidFill>
              </a:rPr>
              <a:t>Горькай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аатынан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дойдутааҕы  </a:t>
            </a:r>
            <a:r>
              <a:rPr lang="ru-RU" dirty="0" smtClean="0">
                <a:solidFill>
                  <a:srgbClr val="002060"/>
                </a:solidFill>
              </a:rPr>
              <a:t>литература </a:t>
            </a:r>
            <a:r>
              <a:rPr lang="ru-RU" dirty="0" err="1" smtClean="0">
                <a:solidFill>
                  <a:srgbClr val="002060"/>
                </a:solidFill>
              </a:rPr>
              <a:t>институтугар</a:t>
            </a:r>
            <a:r>
              <a:rPr lang="ru-RU" dirty="0" smtClean="0">
                <a:solidFill>
                  <a:srgbClr val="002060"/>
                </a:solidFill>
              </a:rPr>
              <a:t> 25 </a:t>
            </a:r>
            <a:r>
              <a:rPr lang="ru-RU" dirty="0" err="1" smtClean="0">
                <a:solidFill>
                  <a:srgbClr val="002060"/>
                </a:solidFill>
              </a:rPr>
              <a:t>сыл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научнай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сотруднигынан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үлэлээбитэ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Диспут:</a:t>
            </a:r>
          </a:p>
          <a:p>
            <a:pPr algn="ctr">
              <a:buNone/>
            </a:pPr>
            <a:endParaRPr lang="ru-RU" sz="40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-То</a:t>
            </a:r>
            <a:r>
              <a:rPr lang="sah-RU" sz="4000" i="1" dirty="0" smtClean="0">
                <a:solidFill>
                  <a:srgbClr val="002060"/>
                </a:solidFill>
              </a:rPr>
              <a:t>ҕо үксүн эр киһи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о</a:t>
            </a:r>
            <a:r>
              <a:rPr lang="sah-RU" sz="4000" i="1" dirty="0" smtClean="0">
                <a:solidFill>
                  <a:srgbClr val="002060"/>
                </a:solidFill>
              </a:rPr>
              <a:t>лоҥхоһут буоларый?</a:t>
            </a:r>
          </a:p>
          <a:p>
            <a:pPr algn="ctr">
              <a:buNone/>
            </a:pPr>
            <a:r>
              <a:rPr lang="sah-RU" sz="4000" i="1" dirty="0" smtClean="0">
                <a:solidFill>
                  <a:srgbClr val="002060"/>
                </a:solidFill>
              </a:rPr>
              <a:t>-Уус-Алдан олоҥхоһуттарыттан атын өссө кимнээҕи билэҕит?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ah-RU" sz="3600" i="1" dirty="0" smtClean="0">
                <a:solidFill>
                  <a:srgbClr val="002060"/>
                </a:solidFill>
              </a:rPr>
              <a:t>Түмүк:</a:t>
            </a:r>
          </a:p>
          <a:p>
            <a:pPr algn="ctr">
              <a:buNone/>
            </a:pPr>
            <a:endParaRPr lang="sah-RU" sz="36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sah-RU" sz="3600" i="1" dirty="0" smtClean="0">
                <a:solidFill>
                  <a:srgbClr val="002060"/>
                </a:solidFill>
              </a:rPr>
              <a:t>-Бу уруокка эбии тугу өйдөөтүгүт?</a:t>
            </a:r>
          </a:p>
          <a:p>
            <a:pPr algn="ctr">
              <a:buNone/>
            </a:pP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Оло</a:t>
            </a:r>
            <a:r>
              <a:rPr lang="ru-RU" dirty="0" err="1" smtClean="0">
                <a:solidFill>
                  <a:srgbClr val="002060"/>
                </a:solidFill>
                <a:latin typeface="Calibri"/>
                <a:cs typeface="Calibri"/>
              </a:rPr>
              <a:t>Ң</a:t>
            </a:r>
            <a:r>
              <a:rPr lang="ru-RU" dirty="0" err="1" smtClean="0">
                <a:solidFill>
                  <a:srgbClr val="002060"/>
                </a:solidFill>
              </a:rPr>
              <a:t>хо истэр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киэһэ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дисплей\Pictures\2011-10-12 олонхо киэьэтэ\олонхо киэьэтэ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70581" y="706438"/>
            <a:ext cx="3951762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Дьулуруйар</a:t>
            </a:r>
            <a:r>
              <a:rPr lang="ru-RU" dirty="0" smtClean="0"/>
              <a:t> </a:t>
            </a:r>
            <a:r>
              <a:rPr lang="ru-RU" dirty="0" err="1" smtClean="0"/>
              <a:t>Ньургун</a:t>
            </a:r>
            <a:r>
              <a:rPr lang="ru-RU" dirty="0" smtClean="0"/>
              <a:t> </a:t>
            </a:r>
            <a:r>
              <a:rPr lang="ru-RU" dirty="0" err="1" smtClean="0"/>
              <a:t>Боотур</a:t>
            </a:r>
            <a:r>
              <a:rPr lang="ru-RU" dirty="0" smtClean="0"/>
              <a:t> </a:t>
            </a:r>
            <a:r>
              <a:rPr lang="ru-RU" dirty="0" err="1" smtClean="0"/>
              <a:t>олоӊхо туохтан</a:t>
            </a:r>
            <a:r>
              <a:rPr lang="ru-RU" dirty="0" smtClean="0"/>
              <a:t> </a:t>
            </a:r>
            <a:r>
              <a:rPr lang="ru-RU" dirty="0" err="1" smtClean="0"/>
              <a:t>саҕаланарый?</a:t>
            </a:r>
            <a:endParaRPr lang="ru-RU" dirty="0"/>
          </a:p>
        </p:txBody>
      </p:sp>
      <p:pic>
        <p:nvPicPr>
          <p:cNvPr id="2050" name="Picture 2" descr="C:\Users\дисплей\Pictures\2011-10-12 Аан ийэ дайды\Аан ийэ дайды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72678" y="706438"/>
            <a:ext cx="3947568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Олоӊхо5о </a:t>
            </a:r>
            <a:r>
              <a:rPr lang="ru-RU" dirty="0" err="1" smtClean="0"/>
              <a:t>баар</a:t>
            </a:r>
            <a:r>
              <a:rPr lang="ru-RU" dirty="0" smtClean="0"/>
              <a:t> </a:t>
            </a:r>
            <a:r>
              <a:rPr lang="ru-RU" smtClean="0"/>
              <a:t>айыылар</a:t>
            </a:r>
            <a:r>
              <a:rPr lang="ru-RU" dirty="0" smtClean="0"/>
              <a:t> </a:t>
            </a:r>
            <a:r>
              <a:rPr lang="ru-RU" dirty="0" err="1" smtClean="0"/>
              <a:t>ааттарын</a:t>
            </a:r>
            <a:r>
              <a:rPr lang="ru-RU" dirty="0" smtClean="0"/>
              <a:t> </a:t>
            </a:r>
            <a:r>
              <a:rPr lang="ru-RU" dirty="0" err="1" smtClean="0"/>
              <a:t>ааттаталаа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C:\Users\дисплей\Pictures\2011-10-12 улуу суорун\улуу суорун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12364" y="706438"/>
            <a:ext cx="3868197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Аал</a:t>
            </a:r>
            <a:r>
              <a:rPr lang="ru-RU" dirty="0" smtClean="0"/>
              <a:t> </a:t>
            </a:r>
            <a:r>
              <a:rPr lang="ru-RU" dirty="0" err="1" smtClean="0"/>
              <a:t>Лууп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тугуй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3074" name="Picture 2" descr="C:\Users\дисплей\Pictures\2011-10-13 аал лууп мас\аал лууп мас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64421" y="706438"/>
            <a:ext cx="3964083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7135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/>
              <a:t>Дьулуруйар</a:t>
            </a:r>
            <a:r>
              <a:rPr lang="ru-RU" sz="3100" dirty="0" smtClean="0"/>
              <a:t> </a:t>
            </a:r>
            <a:r>
              <a:rPr lang="ru-RU" sz="3100" dirty="0" err="1" smtClean="0"/>
              <a:t>Ньургун</a:t>
            </a:r>
            <a:r>
              <a:rPr lang="ru-RU" sz="3100" dirty="0" smtClean="0"/>
              <a:t> </a:t>
            </a:r>
            <a:r>
              <a:rPr lang="ru-RU" sz="3100" dirty="0" err="1" smtClean="0"/>
              <a:t>Боотур</a:t>
            </a:r>
            <a:r>
              <a:rPr lang="ru-RU" sz="3100" dirty="0" smtClean="0"/>
              <a:t> </a:t>
            </a:r>
            <a:r>
              <a:rPr lang="ru-RU" sz="3100" dirty="0" err="1" smtClean="0"/>
              <a:t>ийэтин</a:t>
            </a:r>
            <a:r>
              <a:rPr lang="ru-RU" sz="3100" dirty="0" smtClean="0"/>
              <a:t>, </a:t>
            </a:r>
            <a:r>
              <a:rPr lang="ru-RU" sz="3100" dirty="0" err="1" smtClean="0"/>
              <a:t>аҕатын аата</a:t>
            </a:r>
            <a:r>
              <a:rPr lang="ru-RU" sz="3100" dirty="0" smtClean="0"/>
              <a:t>, </a:t>
            </a:r>
            <a:r>
              <a:rPr lang="ru-RU" sz="3100" dirty="0" err="1" smtClean="0"/>
              <a:t>бииргэ</a:t>
            </a:r>
            <a:r>
              <a:rPr lang="ru-RU" sz="3100" dirty="0" smtClean="0"/>
              <a:t> т</a:t>
            </a:r>
            <a:r>
              <a:rPr lang="en-US" sz="3100" dirty="0" err="1" smtClean="0"/>
              <a:t>өрөөбүттэрэ</a:t>
            </a:r>
            <a:r>
              <a:rPr lang="ru-RU" sz="3100" dirty="0" smtClean="0"/>
              <a:t> </a:t>
            </a:r>
            <a:r>
              <a:rPr lang="ru-RU" sz="3100" dirty="0" err="1" smtClean="0"/>
              <a:t>кимнээх</a:t>
            </a:r>
            <a:r>
              <a:rPr lang="ru-RU" sz="3100" dirty="0" smtClean="0"/>
              <a:t> </a:t>
            </a:r>
            <a:r>
              <a:rPr lang="ru-RU" sz="3100" dirty="0" err="1" smtClean="0"/>
              <a:t>диэннэрий</a:t>
            </a:r>
            <a:r>
              <a:rPr lang="ru-RU" sz="3100" dirty="0" smtClean="0"/>
              <a:t>?</a:t>
            </a:r>
            <a:endParaRPr lang="ru-RU" sz="3100" dirty="0"/>
          </a:p>
        </p:txBody>
      </p:sp>
      <p:pic>
        <p:nvPicPr>
          <p:cNvPr id="4098" name="Picture 2" descr="C:\Users\дисплей\Pictures\2011-10-12 о5онньордоох эмээхсин\о5онньордоох эмээхсин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57554" y="706438"/>
            <a:ext cx="3977817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Олоҥхоҕо</a:t>
            </a:r>
            <a:r>
              <a:rPr lang="en-US" dirty="0" smtClean="0"/>
              <a:t> </a:t>
            </a:r>
            <a:r>
              <a:rPr lang="en-US" dirty="0" err="1" smtClean="0"/>
              <a:t>бухатыыр</a:t>
            </a:r>
            <a:r>
              <a:rPr lang="en-US" dirty="0" smtClean="0"/>
              <a:t> </a:t>
            </a:r>
            <a:r>
              <a:rPr lang="en-US" dirty="0" err="1" smtClean="0"/>
              <a:t>төһө</a:t>
            </a:r>
            <a:r>
              <a:rPr lang="en-US" dirty="0" smtClean="0"/>
              <a:t> </a:t>
            </a:r>
            <a:r>
              <a:rPr lang="en-US" dirty="0" err="1" smtClean="0"/>
              <a:t>омуннаахтык</a:t>
            </a:r>
            <a:r>
              <a:rPr lang="en-US" dirty="0" smtClean="0"/>
              <a:t> </a:t>
            </a:r>
            <a:r>
              <a:rPr lang="en-US" dirty="0" err="1" smtClean="0"/>
              <a:t>улаатарый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4" name="Picture 2" descr="C:\Users\дисплей\Pictures\2011-10-12 о5о тэрээьунэ\о5о тэрээьунэ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88585" y="706438"/>
            <a:ext cx="3915754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568</Words>
  <Application>Microsoft Office PowerPoint</Application>
  <PresentationFormat>Экран (4:3)</PresentationFormat>
  <Paragraphs>81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П. А. Слепцов-Ойуунускай «Дьулусханнаах дьолуо маҥан халлаан Дьураатыгар тура төрүөбүт Дьулусхан субуйа сүүрүк Дьураа хара аттаах Дьулуруйар Ньургун Боотур»</vt:lpstr>
      <vt:lpstr>Мин дойдум –олоҥхо дойдута</vt:lpstr>
      <vt:lpstr>Слайд 3</vt:lpstr>
      <vt:lpstr>ОлоҢхо истэр киэһэ</vt:lpstr>
      <vt:lpstr> «Дьулуруйар Ньургун Боотур олоӊхо туохтан саҕаланарый?</vt:lpstr>
      <vt:lpstr> Олоӊхо5о баар айыылар ааттарын ааттаталаа.</vt:lpstr>
      <vt:lpstr>Аал Лууп Мас  диэн тугуй? </vt:lpstr>
      <vt:lpstr> Дьулуруйар Ньургун Боотур ийэтин, аҕатын аата, бииргэ төрөөбүттэрэ кимнээх диэннэрий?</vt:lpstr>
      <vt:lpstr> Олоҥхоҕо бухатыыр төһө омуннаахтык улаатарый?</vt:lpstr>
      <vt:lpstr> Туйаарыма Куо ийэлээх а5атын ааттара ким диэний? Убайын аата?</vt:lpstr>
      <vt:lpstr> Туйаарыма Куону ким уорарый, то5о?</vt:lpstr>
      <vt:lpstr> Ньургун Боотур туохтан сылтаан уонна кимниин охсуһа барарый?</vt:lpstr>
      <vt:lpstr>Бухатыыр таңнар таңаһа, туттар сэбэ-сэбиргэлэ.</vt:lpstr>
      <vt:lpstr>Бухатыыр ата хайда5ый?</vt:lpstr>
      <vt:lpstr>Ньургун Боотур хас түүннээх күн охсуһарый?</vt:lpstr>
      <vt:lpstr>Ньургун Боотур эдьиийэ, күүстээх удаҕан?</vt:lpstr>
      <vt:lpstr>Үрүӊ Уоланы кимнээх  албастыылларый?</vt:lpstr>
      <vt:lpstr>Кыскыйдаан Куо диэн кимий?  Кимиэхэ кэргэн тахса сатыырый?</vt:lpstr>
      <vt:lpstr>Кыыс Ньургун дьиэтэ- уота хайда5ый?</vt:lpstr>
      <vt:lpstr>Кыыс Ньургун тас көрүҢЭ?</vt:lpstr>
      <vt:lpstr>Олоӊхо тугунан түмүктэнэрий?  Тоҕо?</vt:lpstr>
      <vt:lpstr> Ньургун Боотур кими кэргэн кэпсэтэрий?</vt:lpstr>
      <vt:lpstr>Үрүӊ Уолан кимниин ыал буоларый?</vt:lpstr>
      <vt:lpstr>Слайд 24</vt:lpstr>
      <vt:lpstr>Слайд 25</vt:lpstr>
      <vt:lpstr>Слайд 26</vt:lpstr>
      <vt:lpstr>Д.М.Говоров  « Бүдүрүйбэт Мүлдьү Бөҕө»</vt:lpstr>
      <vt:lpstr>Слайд 28</vt:lpstr>
      <vt:lpstr>Слайд 29</vt:lpstr>
      <vt:lpstr>В.В. Илларионов ХИФУ ФЯФНК  доцена, декана. Олоҥхоҕо бастакы профессор </vt:lpstr>
      <vt:lpstr>Иванова Мария Егоровна- саха литературатын учуутала, Чэриктэй оскуолатын  музейын салайааччыта.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дисплей</dc:creator>
  <cp:lastModifiedBy>Roman</cp:lastModifiedBy>
  <cp:revision>82</cp:revision>
  <dcterms:created xsi:type="dcterms:W3CDTF">2011-10-12T01:23:53Z</dcterms:created>
  <dcterms:modified xsi:type="dcterms:W3CDTF">2012-01-13T00:19:06Z</dcterms:modified>
</cp:coreProperties>
</file>