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76" r:id="rId3"/>
    <p:sldId id="257" r:id="rId4"/>
    <p:sldId id="258" r:id="rId5"/>
    <p:sldId id="277" r:id="rId6"/>
    <p:sldId id="261" r:id="rId7"/>
    <p:sldId id="262" r:id="rId8"/>
    <p:sldId id="263" r:id="rId9"/>
    <p:sldId id="264" r:id="rId10"/>
    <p:sldId id="278" r:id="rId11"/>
    <p:sldId id="265" r:id="rId12"/>
    <p:sldId id="266" r:id="rId13"/>
    <p:sldId id="267" r:id="rId14"/>
    <p:sldId id="279" r:id="rId15"/>
    <p:sldId id="268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1D31E3-3E38-48C1-9AD9-A231A4DA970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FB8A9F-8439-4185-AB56-F1CC7F41B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estwallpapers.net.ru/private/img/flags/22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reamworlds.ru/uploads/posts/2009-02/1235733606_eng_edinburg6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egabook.ru/MObjects2/DATA1/pict04/new/04t1588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dfon.ru/image/188276-1920x1200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allpaper-free.narod.ru/cityes/1024x768/wallpaper-free.narod.ru_10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37 из 6271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30225"/>
            <a:ext cx="8286807" cy="504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29 из 318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30225"/>
            <a:ext cx="8215369" cy="525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Arial Narrow" pitchFamily="34" charset="0"/>
              </a:rPr>
              <a:t>Well, I believe that English is very </a:t>
            </a:r>
          </a:p>
          <a:p>
            <a:pPr algn="ctr"/>
            <a:endParaRPr lang="en-US" sz="4400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Arial Narrow" pitchFamily="34" charset="0"/>
              </a:rPr>
              <a:t>important nowadays …</a:t>
            </a:r>
            <a:endParaRPr lang="ru-RU" sz="40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Arial Narrow" pitchFamily="34" charset="0"/>
              </a:rPr>
              <a:t>… as you can’t continue studying </a:t>
            </a:r>
          </a:p>
          <a:p>
            <a:pPr algn="ctr"/>
            <a:endParaRPr lang="en-US" sz="4400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Arial Narrow" pitchFamily="34" charset="0"/>
              </a:rPr>
              <a:t>without using English…</a:t>
            </a:r>
            <a:endParaRPr lang="ru-RU" sz="4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Arial Narrow" pitchFamily="34" charset="0"/>
              </a:rPr>
              <a:t>… ‘cause it’s the international</a:t>
            </a:r>
          </a:p>
          <a:p>
            <a:pPr algn="ctr"/>
            <a:endParaRPr lang="en-US" sz="4400" b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Arial Narrow" pitchFamily="34" charset="0"/>
              </a:rPr>
              <a:t>language nowadays.</a:t>
            </a:r>
            <a:endParaRPr lang="ru-RU" sz="4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-main-pic" descr="Картинка 50 из 6271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30225"/>
            <a:ext cx="8358246" cy="539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000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sz="6000" b="1" dirty="0" smtClean="0">
                <a:latin typeface="Century Gothic" pitchFamily="34" charset="0"/>
              </a:rPr>
              <a:t>I’m learning English</a:t>
            </a:r>
          </a:p>
          <a:p>
            <a:pPr algn="ctr"/>
            <a:endParaRPr lang="en-US" sz="6000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sz="6000" b="1" dirty="0" smtClean="0">
                <a:latin typeface="Century Gothic" pitchFamily="34" charset="0"/>
              </a:rPr>
              <a:t>because I love it…</a:t>
            </a:r>
            <a:endParaRPr lang="ru-RU" sz="60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goodfon.ru/image/188276-1920x1200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00042"/>
            <a:ext cx="8001055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8000" b="1" dirty="0" smtClean="0"/>
          </a:p>
          <a:p>
            <a:pPr algn="ctr">
              <a:buNone/>
            </a:pPr>
            <a:r>
              <a:rPr lang="en-US" sz="8000" b="1" dirty="0" smtClean="0">
                <a:latin typeface="Franklin Gothic Medium" pitchFamily="34" charset="0"/>
              </a:rPr>
              <a:t>Why do you need</a:t>
            </a:r>
          </a:p>
          <a:p>
            <a:pPr algn="ctr">
              <a:buNone/>
            </a:pPr>
            <a:endParaRPr lang="en-US" sz="8000" b="1" dirty="0" smtClean="0">
              <a:latin typeface="Franklin Gothic Medium" pitchFamily="34" charset="0"/>
            </a:endParaRPr>
          </a:p>
          <a:p>
            <a:pPr algn="ctr">
              <a:buNone/>
            </a:pPr>
            <a:r>
              <a:rPr lang="en-US" sz="8000" b="1" dirty="0" smtClean="0">
                <a:latin typeface="Franklin Gothic Medium" pitchFamily="34" charset="0"/>
              </a:rPr>
              <a:t> English?</a:t>
            </a:r>
            <a:endParaRPr lang="ru-RU" sz="8000" b="1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n-US" sz="6600" dirty="0" smtClean="0"/>
          </a:p>
          <a:p>
            <a:pPr algn="ctr">
              <a:buNone/>
            </a:pPr>
            <a:r>
              <a:rPr lang="en-US" sz="7100" b="1" i="1" dirty="0" smtClean="0">
                <a:latin typeface="Book Antiqua" pitchFamily="18" charset="0"/>
              </a:rPr>
              <a:t>Why do people learn</a:t>
            </a:r>
          </a:p>
          <a:p>
            <a:pPr algn="ctr">
              <a:buNone/>
            </a:pPr>
            <a:endParaRPr lang="en-US" sz="7100" b="1" i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sz="7100" b="1" i="1" dirty="0" smtClean="0">
                <a:latin typeface="Book Antiqua" pitchFamily="18" charset="0"/>
              </a:rPr>
              <a:t>English?</a:t>
            </a:r>
            <a:endParaRPr lang="ru-RU" sz="7100" b="1" i="1" dirty="0">
              <a:latin typeface="Book Antiqua" pitchFamily="18" charset="0"/>
            </a:endParaRPr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4800" dirty="0" smtClean="0">
                <a:latin typeface="Arial Black" pitchFamily="34" charset="0"/>
              </a:rPr>
              <a:t>Actually I’m learning </a:t>
            </a:r>
          </a:p>
          <a:p>
            <a:pPr algn="ctr"/>
            <a:endParaRPr lang="en-US" sz="48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4800" dirty="0" smtClean="0">
                <a:latin typeface="Arial Black" pitchFamily="34" charset="0"/>
              </a:rPr>
              <a:t>English because….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Arial Black" pitchFamily="34" charset="0"/>
              </a:rPr>
              <a:t>    </a:t>
            </a:r>
          </a:p>
          <a:p>
            <a:endParaRPr lang="en-US" sz="48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4800" dirty="0" smtClean="0">
                <a:latin typeface="Arial Black" pitchFamily="34" charset="0"/>
              </a:rPr>
              <a:t>it will be helpful for </a:t>
            </a:r>
          </a:p>
          <a:p>
            <a:pPr algn="ctr">
              <a:buNone/>
            </a:pPr>
            <a:endParaRPr lang="en-US" sz="48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4800" dirty="0" smtClean="0">
                <a:latin typeface="Arial Black" pitchFamily="34" charset="0"/>
              </a:rPr>
              <a:t>my career.</a:t>
            </a:r>
            <a:endParaRPr lang="ru-RU" sz="4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i-main-pic" descr="Картинка 5 из 66012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530225"/>
            <a:ext cx="7715303" cy="525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Cambria" pitchFamily="18" charset="0"/>
              </a:rPr>
              <a:t>I want… </a:t>
            </a:r>
          </a:p>
          <a:p>
            <a:pPr algn="ctr"/>
            <a:endParaRPr lang="en-US" sz="40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Cambria" pitchFamily="18" charset="0"/>
              </a:rPr>
              <a:t>I would like to …  work for some</a:t>
            </a:r>
          </a:p>
          <a:p>
            <a:pPr algn="ctr"/>
            <a:endParaRPr lang="en-US" sz="40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Cambria" pitchFamily="18" charset="0"/>
              </a:rPr>
              <a:t> companies …</a:t>
            </a:r>
            <a:endParaRPr lang="ru-RU" sz="40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4000" b="1" dirty="0" smtClean="0">
              <a:latin typeface="Cambria" pitchFamily="18" charset="0"/>
            </a:endParaRPr>
          </a:p>
          <a:p>
            <a:pPr algn="just"/>
            <a:endParaRPr lang="en-US" sz="40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Cambria" pitchFamily="18" charset="0"/>
              </a:rPr>
              <a:t>who work in Canada and the USA</a:t>
            </a:r>
          </a:p>
          <a:p>
            <a:pPr algn="ctr"/>
            <a:endParaRPr lang="en-US" sz="40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Cambria" pitchFamily="18" charset="0"/>
              </a:rPr>
              <a:t> and …</a:t>
            </a:r>
            <a:endParaRPr lang="ru-RU" sz="40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Cambria" pitchFamily="18" charset="0"/>
              </a:rPr>
              <a:t>they need really good English</a:t>
            </a:r>
          </a:p>
          <a:p>
            <a:pPr algn="ctr">
              <a:buNone/>
            </a:pPr>
            <a:endParaRPr lang="en-US" sz="40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Cambria" pitchFamily="18" charset="0"/>
              </a:rPr>
              <a:t>skills and …</a:t>
            </a:r>
            <a:endParaRPr lang="ru-RU" sz="40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Cambria" pitchFamily="18" charset="0"/>
              </a:rPr>
              <a:t>… and I have to speak English </a:t>
            </a:r>
          </a:p>
          <a:p>
            <a:pPr algn="ctr"/>
            <a:endParaRPr lang="en-US" sz="40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Cambria" pitchFamily="18" charset="0"/>
              </a:rPr>
              <a:t>very </a:t>
            </a:r>
            <a:r>
              <a:rPr lang="en-US" sz="4000" b="1" smtClean="0">
                <a:latin typeface="Cambria" pitchFamily="18" charset="0"/>
              </a:rPr>
              <a:t>well </a:t>
            </a:r>
            <a:r>
              <a:rPr lang="en-US" sz="4000" b="1" smtClean="0">
                <a:latin typeface="Cambria" pitchFamily="18" charset="0"/>
              </a:rPr>
              <a:t>to </a:t>
            </a:r>
            <a:r>
              <a:rPr lang="en-US" sz="4000" b="1" smtClean="0">
                <a:latin typeface="Cambria" pitchFamily="18" charset="0"/>
              </a:rPr>
              <a:t> </a:t>
            </a:r>
            <a:r>
              <a:rPr lang="en-US" sz="4000" b="1" dirty="0" smtClean="0">
                <a:latin typeface="Cambria" pitchFamily="18" charset="0"/>
              </a:rPr>
              <a:t>work for them.</a:t>
            </a:r>
            <a:endParaRPr lang="ru-RU" sz="4000" b="1" dirty="0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">
      <a:dk1>
        <a:srgbClr val="4B98FF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</TotalTime>
  <Words>112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need English?</dc:title>
  <dc:creator>Admin</dc:creator>
  <cp:lastModifiedBy>Admin</cp:lastModifiedBy>
  <cp:revision>10</cp:revision>
  <dcterms:created xsi:type="dcterms:W3CDTF">2011-11-11T22:20:28Z</dcterms:created>
  <dcterms:modified xsi:type="dcterms:W3CDTF">2011-11-16T20:26:57Z</dcterms:modified>
</cp:coreProperties>
</file>