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8" r:id="rId6"/>
    <p:sldId id="264" r:id="rId7"/>
    <p:sldId id="270" r:id="rId8"/>
    <p:sldId id="263" r:id="rId9"/>
    <p:sldId id="265" r:id="rId10"/>
    <p:sldId id="269" r:id="rId11"/>
    <p:sldId id="266" r:id="rId12"/>
    <p:sldId id="267" r:id="rId13"/>
    <p:sldId id="275" r:id="rId14"/>
    <p:sldId id="260" r:id="rId15"/>
    <p:sldId id="262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10FCB-5560-47E9-BB46-1430D460C0CB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DD915-AF43-44E4-A1B8-7CF3DE1BB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9DDD8-C7C5-4ED1-9DAD-F041082CAA32}" type="datetimeFigureOut">
              <a:rPr lang="ru-RU"/>
              <a:pPr>
                <a:defRPr/>
              </a:pPr>
              <a:t>20.09.2011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4D539-A8FF-4D52-A99F-A2E078BAE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25801-4983-4AD1-A17D-F98B0DCE00F7}" type="datetimeFigureOut">
              <a:rPr lang="ru-RU"/>
              <a:pPr>
                <a:defRPr/>
              </a:pPr>
              <a:t>20.09.2011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D5622-9934-4590-9AED-6321129CB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EC2D0-6F30-42CA-9437-21D28E720418}" type="datetimeFigureOut">
              <a:rPr lang="ru-RU"/>
              <a:pPr>
                <a:defRPr/>
              </a:pPr>
              <a:t>20.09.2011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B24ED-7E74-47DE-BCBA-31DEAD83B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02607-EBD3-4C69-A117-612588DAD256}" type="datetimeFigureOut">
              <a:rPr lang="ru-RU"/>
              <a:pPr>
                <a:defRPr/>
              </a:pPr>
              <a:t>20.09.2011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5CF70-80E8-4767-AB46-538A36197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EBE94-D1DC-44A6-A0E4-96B5614B5C4D}" type="datetimeFigureOut">
              <a:rPr lang="ru-RU"/>
              <a:pPr>
                <a:defRPr/>
              </a:pPr>
              <a:t>20.09.2011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A6552-B26F-48DF-8200-8620A0880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DF0C2-76A2-485B-BFA4-52553B419743}" type="datetimeFigureOut">
              <a:rPr lang="ru-RU"/>
              <a:pPr>
                <a:defRPr/>
              </a:pPr>
              <a:t>20.09.2011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BBB45-F063-45DC-B2C4-AA1C1DBF9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D5225-769B-4E5F-B841-EF7FD54B6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D0D8D-D1DE-4ECE-830E-55C52F072CC0}" type="datetimeFigureOut">
              <a:rPr lang="ru-RU"/>
              <a:pPr>
                <a:defRPr/>
              </a:pPr>
              <a:t>20.09.2011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1D882-9217-42F4-9EEE-D82E45601088}" type="datetimeFigureOut">
              <a:rPr lang="ru-RU"/>
              <a:pPr>
                <a:defRPr/>
              </a:pPr>
              <a:t>20.09.2011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FE051-DA08-4C29-B8C5-ABA8879E9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65BB2-0B03-4CB5-938D-8D4ECBC63104}" type="datetimeFigureOut">
              <a:rPr lang="ru-RU"/>
              <a:pPr>
                <a:defRPr/>
              </a:pPr>
              <a:t>20.09.2011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606AB-07AC-4F8B-87C1-B234E14F3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DF6BF-B7D7-44D1-BD37-42C926047676}" type="datetimeFigureOut">
              <a:rPr lang="ru-RU"/>
              <a:pPr>
                <a:defRPr/>
              </a:pPr>
              <a:t>20.09.2011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38152-51D6-4911-9BC7-15F3188FE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CDF27-72C8-4D80-AB44-726D80D37C36}" type="datetimeFigureOut">
              <a:rPr lang="ru-RU"/>
              <a:pPr>
                <a:defRPr/>
              </a:pPr>
              <a:t>20.09.2011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5C3CD-204A-4C2E-916A-B2E880EE4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58040A3-75A1-492D-9722-E544E2832842}" type="datetimeFigureOut">
              <a:rPr lang="ru-RU"/>
              <a:pPr>
                <a:defRPr/>
              </a:pPr>
              <a:t>20.09.2011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000D5A7-239A-4D46-8E0B-9BEC5A026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5" r:id="rId2"/>
    <p:sldLayoutId id="2147483732" r:id="rId3"/>
    <p:sldLayoutId id="2147483726" r:id="rId4"/>
    <p:sldLayoutId id="2147483733" r:id="rId5"/>
    <p:sldLayoutId id="2147483727" r:id="rId6"/>
    <p:sldLayoutId id="2147483728" r:id="rId7"/>
    <p:sldLayoutId id="2147483734" r:id="rId8"/>
    <p:sldLayoutId id="2147483735" r:id="rId9"/>
    <p:sldLayoutId id="2147483729" r:id="rId10"/>
    <p:sldLayoutId id="2147483730" r:id="rId11"/>
  </p:sldLayoutIdLst>
  <p:transition>
    <p:wedge/>
  </p:transition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8BA2B4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748696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8BA2B4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8BA2B4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Наталья\Рабочий стол\кремль\1ри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38" y="1362918"/>
            <a:ext cx="7072362" cy="4944105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78581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Московский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кремль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Содержимое 3" descr="ТИМОФЕЕВСКАЯ.jpg"/>
          <p:cNvPicPr>
            <a:picLocks noGrp="1" noChangeAspect="1"/>
          </p:cNvPicPr>
          <p:nvPr>
            <p:ph idx="1"/>
          </p:nvPr>
        </p:nvPicPr>
        <p:blipFill>
          <a:blip r:embed="rId2"/>
          <a:srcRect r="-83" b="8307"/>
          <a:stretch>
            <a:fillRect/>
          </a:stretch>
        </p:blipFill>
        <p:spPr>
          <a:xfrm>
            <a:off x="714375" y="1571612"/>
            <a:ext cx="7643839" cy="44291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7633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002060"/>
                </a:solidFill>
              </a:rPr>
              <a:t>Константино-Еленинская</a:t>
            </a:r>
            <a:r>
              <a:rPr lang="ru-RU" b="1" dirty="0" smtClean="0">
                <a:solidFill>
                  <a:srgbClr val="002060"/>
                </a:solidFill>
              </a:rPr>
              <a:t> башня (</a:t>
            </a:r>
            <a:r>
              <a:rPr lang="ru-RU" b="1" dirty="0" err="1" smtClean="0">
                <a:solidFill>
                  <a:srgbClr val="002060"/>
                </a:solidFill>
              </a:rPr>
              <a:t>Тимофеевская</a:t>
            </a:r>
            <a:r>
              <a:rPr lang="ru-RU" b="1" dirty="0" smtClean="0">
                <a:solidFill>
                  <a:srgbClr val="002060"/>
                </a:solidFill>
              </a:rPr>
              <a:t>)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Содержимое 3" descr="СПАСКАЯ БАШНЯ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785813"/>
            <a:ext cx="3929090" cy="57102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186238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Спасская башня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3" descr="УСПЕН.СОБО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500042"/>
            <a:ext cx="4643466" cy="600553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357166"/>
            <a:ext cx="3328982" cy="164307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Успенский собор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лаговещенский собо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526190"/>
            <a:ext cx="5572164" cy="494825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Благовещенский собор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3" descr="архангельски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14" y="1524000"/>
            <a:ext cx="7072361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Архангельский собор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3" descr="колокольня ивана великого.jpg"/>
          <p:cNvPicPr>
            <a:picLocks noGrp="1" noChangeAspect="1"/>
          </p:cNvPicPr>
          <p:nvPr>
            <p:ph idx="1"/>
          </p:nvPr>
        </p:nvPicPr>
        <p:blipFill>
          <a:blip r:embed="rId2"/>
          <a:srcRect b="5747"/>
          <a:stretch>
            <a:fillRect/>
          </a:stretch>
        </p:blipFill>
        <p:spPr>
          <a:xfrm>
            <a:off x="571472" y="571480"/>
            <a:ext cx="4929222" cy="585791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00694" y="274638"/>
            <a:ext cx="3429024" cy="215423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Колокольня Ивана Великого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Содержимое 3" descr="kolokol[1]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786" y="1142985"/>
            <a:ext cx="7572428" cy="483395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Царь - колокол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Содержимое 3" descr="царь-пушк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48" y="1285860"/>
            <a:ext cx="7572428" cy="492922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Царь - пушка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Содержимое 5" descr="кремль 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38" y="1428736"/>
            <a:ext cx="7216730" cy="4799699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Кремль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Содержимое 3" descr="Vasnetsov_Kreml_pri_Ivane_kalite[1]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24" y="1213543"/>
            <a:ext cx="7358114" cy="523502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Кремль при Иване Калите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3" descr="800px-Moscow_Kremlin_under_Dmitry_Donskoj[1]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85838" y="1524000"/>
            <a:ext cx="7172325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9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Кремль при Дмитрии Донском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Содержимое 3" descr="ТАЙНИНСКАЯ.jpg"/>
          <p:cNvPicPr>
            <a:picLocks noGrp="1" noChangeAspect="1"/>
          </p:cNvPicPr>
          <p:nvPr>
            <p:ph idx="1"/>
          </p:nvPr>
        </p:nvPicPr>
        <p:blipFill>
          <a:blip r:embed="rId2"/>
          <a:srcRect b="8955"/>
          <a:stretch>
            <a:fillRect/>
          </a:stretch>
        </p:blipFill>
        <p:spPr>
          <a:xfrm>
            <a:off x="785813" y="1357313"/>
            <a:ext cx="7572401" cy="478633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002060"/>
                </a:solidFill>
              </a:rPr>
              <a:t>Тайницская</a:t>
            </a:r>
            <a:r>
              <a:rPr lang="ru-RU" b="1" dirty="0" smtClean="0">
                <a:solidFill>
                  <a:srgbClr val="002060"/>
                </a:solidFill>
              </a:rPr>
              <a:t> башня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Содержимое 3" descr="МОСКВОРЕЦКАЯ.jpg"/>
          <p:cNvPicPr>
            <a:picLocks noGrp="1" noChangeAspect="1"/>
          </p:cNvPicPr>
          <p:nvPr>
            <p:ph idx="1"/>
          </p:nvPr>
        </p:nvPicPr>
        <p:blipFill>
          <a:blip r:embed="rId2"/>
          <a:srcRect b="7463"/>
          <a:stretch>
            <a:fillRect/>
          </a:stretch>
        </p:blipFill>
        <p:spPr>
          <a:xfrm>
            <a:off x="785786" y="1428736"/>
            <a:ext cx="7715304" cy="47149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0489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Беклемишева(москворецкая)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башня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Содержимое 3" descr="ТРОИЦ.jpg"/>
          <p:cNvPicPr>
            <a:picLocks noGrp="1" noChangeAspect="1"/>
          </p:cNvPicPr>
          <p:nvPr>
            <p:ph idx="1"/>
          </p:nvPr>
        </p:nvPicPr>
        <p:blipFill>
          <a:blip r:embed="rId2"/>
          <a:srcRect b="4515"/>
          <a:stretch>
            <a:fillRect/>
          </a:stretch>
        </p:blipFill>
        <p:spPr>
          <a:xfrm>
            <a:off x="500063" y="500042"/>
            <a:ext cx="5143507" cy="55721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274638"/>
            <a:ext cx="2900354" cy="215423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Троицкая башня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4" descr="КУТАФЬЯ.jpg"/>
          <p:cNvPicPr>
            <a:picLocks noGrp="1" noChangeAspect="1"/>
          </p:cNvPicPr>
          <p:nvPr>
            <p:ph idx="1"/>
          </p:nvPr>
        </p:nvPicPr>
        <p:blipFill>
          <a:blip r:embed="rId2"/>
          <a:srcRect b="7063"/>
          <a:stretch>
            <a:fillRect/>
          </a:stretch>
        </p:blipFill>
        <p:spPr>
          <a:xfrm>
            <a:off x="785813" y="1214438"/>
            <a:ext cx="7358087" cy="492920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Башня - Кутафья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Содержимое 3" descr="НАБАТНАЯ.jpg"/>
          <p:cNvPicPr>
            <a:picLocks noGrp="1" noChangeAspect="1"/>
          </p:cNvPicPr>
          <p:nvPr>
            <p:ph idx="1"/>
          </p:nvPr>
        </p:nvPicPr>
        <p:blipFill>
          <a:blip r:embed="rId2"/>
          <a:srcRect b="4598"/>
          <a:stretch>
            <a:fillRect/>
          </a:stretch>
        </p:blipFill>
        <p:spPr>
          <a:xfrm>
            <a:off x="428596" y="357166"/>
            <a:ext cx="4643470" cy="592935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85728"/>
            <a:ext cx="3543296" cy="164307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Набатная башня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106</TotalTime>
  <Words>45</Words>
  <Application>Microsoft Office PowerPoint</Application>
  <PresentationFormat>Экран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Московский кремль</vt:lpstr>
      <vt:lpstr>Кремль </vt:lpstr>
      <vt:lpstr>Кремль при Иване Калите</vt:lpstr>
      <vt:lpstr>Кремль при Дмитрии Донском</vt:lpstr>
      <vt:lpstr>Тайницская башня</vt:lpstr>
      <vt:lpstr>Беклемишева(москворецкая) башня</vt:lpstr>
      <vt:lpstr>Троицкая башня</vt:lpstr>
      <vt:lpstr> Башня - Кутафья</vt:lpstr>
      <vt:lpstr>Набатная башня</vt:lpstr>
      <vt:lpstr>Константино-Еленинская башня (Тимофеевская) </vt:lpstr>
      <vt:lpstr>Спасская башня</vt:lpstr>
      <vt:lpstr>Успенский собор</vt:lpstr>
      <vt:lpstr>Благовещенский собор</vt:lpstr>
      <vt:lpstr>Архангельский собор</vt:lpstr>
      <vt:lpstr>Колокольня Ивана Великого</vt:lpstr>
      <vt:lpstr>Царь - колокол</vt:lpstr>
      <vt:lpstr>Царь - пушка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Московский кремль</dc:title>
  <cp:lastModifiedBy>Admin</cp:lastModifiedBy>
  <cp:revision>18</cp:revision>
  <dcterms:modified xsi:type="dcterms:W3CDTF">2011-09-20T14:49:08Z</dcterms:modified>
</cp:coreProperties>
</file>