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71" r:id="rId4"/>
    <p:sldId id="266" r:id="rId5"/>
    <p:sldId id="264" r:id="rId6"/>
    <p:sldId id="263" r:id="rId7"/>
    <p:sldId id="256" r:id="rId8"/>
    <p:sldId id="262" r:id="rId9"/>
    <p:sldId id="259" r:id="rId10"/>
    <p:sldId id="260" r:id="rId11"/>
    <p:sldId id="258" r:id="rId12"/>
    <p:sldId id="276" r:id="rId13"/>
    <p:sldId id="268" r:id="rId14"/>
    <p:sldId id="275" r:id="rId15"/>
    <p:sldId id="274" r:id="rId16"/>
    <p:sldId id="270" r:id="rId17"/>
    <p:sldId id="267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2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9F8E-A806-41AD-8E56-D97E02F44994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0602E-5388-4C3A-ACE5-21087E547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80B3-D7AD-4EA5-ADF7-45813E993B6A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7782-DB7D-4A24-883F-06C4A5767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CFFC-00C6-4544-A003-07CF2F421868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C50C-0A6C-41BE-BF19-5B6EFEAB7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34CA-42AF-4446-87E4-059000D32132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FC81-8397-44CA-83DD-BD0D7BBBA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4335-AD01-4CFC-8DE6-5080ACDB97AD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12D01-9FA3-4357-9F4A-C882E533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85A6-8609-42A8-A7DC-BE129EA8ECAA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3BAB-3624-4EEE-90B4-41D58A1A6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76C5-BDDA-4756-8D0C-A4DE545A3CD4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6B58F-4A6D-4E54-B9B0-76343D4A1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7153-C4BC-4596-9892-56EA208176BA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D53B-DD74-43D0-94B0-ABB682189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367C-AC63-42E2-909B-3337D0723E04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9D058-F0C6-49F6-B0A7-CEF411B1B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5ABBD-88FE-4AF1-9579-21069295DD52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607A-C5A8-4C10-9467-4EA7FCF44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F21A-D759-4DD6-8CB7-75F7D4D898F9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2D8D-22BD-40D6-A25E-A3DC0CB59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DAE28-E08C-4321-9F34-322649658E77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1D2E2-59F0-4CD8-AD32-DAAE1D256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\Desktop\07.Kalinka%20malinka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12f.mp3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2;&#1080;&#1076;&#1077;&#1086;\&#1060;&#1080;&#1083;&#1100;&#1084;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44;&#1086;&#1082;&#1091;&#1084;&#1077;&#1085;&#1090;&#1099;\07.Kalinka%20malink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6.jpe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44;&#1086;&#1082;&#1091;&#1084;&#1077;&#1085;&#1090;&#1099;\07.Kalinka%20malinka.mp3" TargetMode="Externa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715436" cy="464347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br>
              <a:rPr lang="ru-RU" sz="9600" b="1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96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</a:t>
            </a:r>
            <a:r>
              <a:rPr lang="ru-RU" sz="96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</a:t>
            </a:r>
            <a:r>
              <a:rPr lang="ru-RU" sz="9600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</a:t>
            </a:r>
            <a:r>
              <a:rPr lang="ru-RU" sz="96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ru-RU" sz="9600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</a:t>
            </a:r>
            <a:r>
              <a:rPr lang="ru-RU" sz="96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</a:t>
            </a:r>
            <a:r>
              <a:rPr lang="ru-RU" sz="9600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9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07.Kalinka mali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чччччччччччч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786478" cy="703162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10" descr="nature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2513012" cy="223361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5267332" cy="57578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Ярмарка! Праздник! Веселые игры, торговля, шум, свист символизировал приход весны и всеобщую радость людей.</a:t>
            </a:r>
            <a:br>
              <a:rPr lang="ru-RU" dirty="0" smtClean="0"/>
            </a:br>
            <a:r>
              <a:rPr lang="ru-RU" dirty="0" smtClean="0"/>
              <a:t>И ни один праздник не обходился без глиняных игрушек – украшения ярмарки.</a:t>
            </a:r>
            <a:endParaRPr lang="ru-RU" dirty="0"/>
          </a:p>
        </p:txBody>
      </p:sp>
      <p:pic>
        <p:nvPicPr>
          <p:cNvPr id="5" name="Содержимое 4" descr="Безимени-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072198" y="500042"/>
            <a:ext cx="2733732" cy="595895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</p:pic>
      <p:pic>
        <p:nvPicPr>
          <p:cNvPr id="4" name="12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3" descr="G:\Ярмарка\4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14290"/>
            <a:ext cx="8572560" cy="635798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8625"/>
            <a:ext cx="7429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57188" y="3357563"/>
            <a:ext cx="4291012" cy="39417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Кружочки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Точки, крестики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Квадратики с точками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Квадратики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Линии</a:t>
            </a:r>
            <a:endParaRPr lang="ru-RU" sz="2800" b="1" dirty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357688" y="3357563"/>
            <a:ext cx="5000625" cy="39417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– солнышки – символ жизни.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– начало жизни человека.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–засеянное поле.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– жилища.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– покой, вода.</a:t>
            </a:r>
          </a:p>
          <a:p>
            <a:endParaRPr lang="ru-RU" smtClean="0"/>
          </a:p>
        </p:txBody>
      </p:sp>
      <p:pic>
        <p:nvPicPr>
          <p:cNvPr id="10" name="Picture 2" descr="C:\Users\123\Desktop\Документы\vv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715436" cy="276781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123\Desktop\Документы\6544343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61032"/>
            <a:ext cx="2643206" cy="62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10" descr="Дымковская игрушк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46" y="0"/>
            <a:ext cx="4643470" cy="6858000"/>
          </a:xfrm>
        </p:spPr>
      </p:pic>
      <p:pic>
        <p:nvPicPr>
          <p:cNvPr id="6" name="Picture 7" descr="C:\Users\123\Desktop\img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1" y="357166"/>
            <a:ext cx="4496765" cy="610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123\Desktop\img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3" y="214290"/>
            <a:ext cx="43577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123\Desktop\Документы\D3363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57166"/>
            <a:ext cx="450497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 descr="Рисунок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06404"/>
            <a:ext cx="9144000" cy="699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123\Desktop\Документы\9878675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-151593"/>
            <a:ext cx="6715172" cy="708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Физкультминутка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123\Desktop\Документы\87686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500990" cy="528641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604" name="Picture 4" descr="baby13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6025" y="142875"/>
            <a:ext cx="15779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7.Kalinka mali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Документы\987867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00372"/>
            <a:ext cx="3286125" cy="3467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627" name="Picture 4" descr="C:\Users\123\Desktop\Документы\D3363i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85750"/>
            <a:ext cx="1604962" cy="1785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28" name="Picture 8" descr="C:\Users\123\Desktop\img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86710" y="214290"/>
            <a:ext cx="1214414" cy="1940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29" name="Picture 4" descr="C:\Users\123\Desktop\Документы\908789786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214290"/>
            <a:ext cx="1150228" cy="2143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0" name="Picture 6" descr="C:\Users\123\Desktop\Документы\654434323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6" y="285728"/>
            <a:ext cx="808261" cy="1917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1" name="Picture 7" descr="C:\Users\123\Desktop\img00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214290"/>
            <a:ext cx="1646244" cy="2234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2" name="Содержимое 10" descr="Дымковская игрушка"/>
          <p:cNvPicPr>
            <a:picLocks noGrp="1"/>
          </p:cNvPicPr>
          <p:nvPr>
            <p:ph idx="1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2000232" y="214290"/>
            <a:ext cx="1357312" cy="22860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3" name="Рисунок 11" descr="Рисунок2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313" y="2857500"/>
            <a:ext cx="4476750" cy="3702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07.Kalinka mali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8643966" y="6397974"/>
            <a:ext cx="333234" cy="24573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5800" y="214290"/>
            <a:ext cx="8458200" cy="914400"/>
          </a:xfrm>
        </p:spPr>
        <p:txBody>
          <a:bodyPr/>
          <a:lstStyle/>
          <a:p>
            <a:r>
              <a:rPr lang="ru-RU" dirty="0" smtClean="0"/>
              <a:t>Лучшие игрушки для детей </a:t>
            </a:r>
            <a:endParaRPr lang="ru-RU" dirty="0"/>
          </a:p>
        </p:txBody>
      </p:sp>
      <p:pic>
        <p:nvPicPr>
          <p:cNvPr id="4" name="Содержимое 3" descr="r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582737"/>
            <a:ext cx="4137025" cy="5275263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ИР В КАРТИНКАХ\img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2428868"/>
            <a:ext cx="2972975" cy="230515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0" name="Picture 2" descr="D:\МИР В КАРТИНКАХ\img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285728"/>
            <a:ext cx="1928826" cy="292893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ИР В КАРТИНКАХ\img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19" y="214290"/>
            <a:ext cx="2694233" cy="235745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123\Desktop\2.jpg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571868" y="5000636"/>
            <a:ext cx="2357454" cy="157339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6" name="Picture 8" descr="C:\Users\123\Desktop\хрень\сканирование00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428604"/>
            <a:ext cx="1285884" cy="164307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 descr="C:\Users\123\Desktop\хрень\img0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3571876"/>
            <a:ext cx="1998034" cy="267174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F:\Ярмарка\P3361i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214686"/>
            <a:ext cx="2500330" cy="264320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928802"/>
            <a:ext cx="7072362" cy="1928826"/>
          </a:xfrm>
        </p:spPr>
        <p:txBody>
          <a:bodyPr spcFirstLastPara="1" numCol="1">
            <a:prstTxWarp prst="textArchUp">
              <a:avLst>
                <a:gd name="adj" fmla="val 1111829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</a:t>
            </a: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</a:t>
            </a:r>
            <a:r>
              <a:rPr lang="ru-RU" sz="96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</a:t>
            </a: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ru-RU" sz="9600" b="1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</a:t>
            </a: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643314"/>
            <a:ext cx="8767794" cy="12287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        </a:t>
            </a: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</a:t>
            </a:r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</a:t>
            </a: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</a:t>
            </a: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ш</a:t>
            </a:r>
            <a:r>
              <a:rPr lang="ru-RU" sz="9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е</a:t>
            </a: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857364"/>
            <a:ext cx="8715436" cy="1714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Еще в первобытном обществе земледельцы делали из глины фигурку женщины, украшали ее зернами пшеницы и бросали в огонь. Когда фигурки остывали, их отдавали детям. Так появились первые игрушки.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2" descr="F:\ааааааааааа\вввв\CAVEMAN4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43813" y="214313"/>
            <a:ext cx="1285875" cy="1428750"/>
          </a:xfrm>
        </p:spPr>
      </p:pic>
      <p:pic>
        <p:nvPicPr>
          <p:cNvPr id="1027" name="Picture 3" descr="C:\Users\123\Desktop\Документы\657658678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786190"/>
            <a:ext cx="8643998" cy="285752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123\Desktop\k_218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1839528" cy="135732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23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123\Desktop\ю.бллжолдорлд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130300"/>
            <a:ext cx="1714486" cy="190805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w="114300" prst="artDeco"/>
          </a:sp3d>
        </p:spPr>
      </p:pic>
      <p:pic>
        <p:nvPicPr>
          <p:cNvPr id="3075" name="Picture 3" descr="D:\Ярмарка\сканирование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5437215"/>
            <a:ext cx="857256" cy="142078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w="114300" prst="artDeco"/>
          </a:sp3d>
        </p:spPr>
      </p:pic>
      <p:pic>
        <p:nvPicPr>
          <p:cNvPr id="10" name="Рисунок 9" descr="P3361i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5786" y="2714620"/>
            <a:ext cx="1771650" cy="19716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w="114300" prst="artDeco"/>
          </a:sp3d>
        </p:spPr>
      </p:pic>
      <p:pic>
        <p:nvPicPr>
          <p:cNvPr id="11" name="Рисунок 10" descr="img01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1538" y="4929198"/>
            <a:ext cx="1406644" cy="14112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w="114300" prst="artDeco"/>
          </a:sp3d>
        </p:spPr>
      </p:pic>
      <p:pic>
        <p:nvPicPr>
          <p:cNvPr id="4" name="Picture 2" descr="C:\Users\123\Desktop\img0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1714488"/>
            <a:ext cx="977495" cy="17878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w="114300" prst="artDeco"/>
          </a:sp3d>
        </p:spPr>
      </p:pic>
      <p:pic>
        <p:nvPicPr>
          <p:cNvPr id="15" name="Picture 3" descr="G:\Ярмарка\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768" y="4500570"/>
            <a:ext cx="1601259" cy="2143117"/>
          </a:xfrm>
          <a:prstGeom prst="ellipse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 extrusionH="6350"/>
        </p:spPr>
      </p:pic>
      <p:pic>
        <p:nvPicPr>
          <p:cNvPr id="13" name="Picture 9" descr="C:\Users\123\Desktop\хрень\img01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628" y="4000504"/>
            <a:ext cx="1068482" cy="142876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624390" cy="16430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B0F0"/>
                </a:solidFill>
                <a:effectLst>
                  <a:glow rad="101600">
                    <a:srgbClr val="7030A0">
                      <a:alpha val="60000"/>
                    </a:srgbClr>
                  </a:glow>
                  <a:reflection blurRad="12700" stA="48000" endA="300" endPos="55000" dir="5400000" sy="-90000" algn="bl" rotWithShape="0"/>
                </a:effectLst>
              </a:rPr>
              <a:t>Дымково</a:t>
            </a:r>
            <a:endParaRPr lang="ru-RU" sz="6600" b="1" dirty="0">
              <a:solidFill>
                <a:srgbClr val="00B0F0"/>
              </a:solidFill>
              <a:effectLst>
                <a:glow rad="101600">
                  <a:srgbClr val="7030A0">
                    <a:alpha val="60000"/>
                  </a:srgb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571612"/>
            <a:ext cx="3307283" cy="452596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643050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365" name="Picture 7" descr="краски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5929313"/>
            <a:ext cx="10810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аниме\Pic-00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10448" y="214290"/>
            <a:ext cx="1214446" cy="121444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7" name="Picture 2" descr="F:\аниме\Pic-00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214290"/>
            <a:ext cx="1214446" cy="121444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3990" y="857232"/>
            <a:ext cx="3910010" cy="48577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История дымковской игрушки неотделима от местного праздника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«Свистопляска»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В 19 веке праздник изменяет свое название – это уже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«Свистунья»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развлекательная ярмарка.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Безимени-1вв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8604"/>
            <a:ext cx="4680371" cy="5357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 cap="rnd" cmpd="sng"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contourClr>
              <a:schemeClr val="tx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123\Desktop\ф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Содержимое 5" descr="солнышко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2875" y="214313"/>
            <a:ext cx="785813" cy="785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5"/>
          <p:cNvSpPr>
            <a:spLocks noGrp="1"/>
          </p:cNvSpPr>
          <p:nvPr>
            <p:ph type="body" sz="half" idx="4294967295"/>
          </p:nvPr>
        </p:nvSpPr>
        <p:spPr>
          <a:xfrm>
            <a:off x="0" y="5532438"/>
            <a:ext cx="5867400" cy="768350"/>
          </a:xfrm>
        </p:spPr>
        <p:txBody>
          <a:bodyPr/>
          <a:lstStyle/>
          <a:p>
            <a:pPr lvl="4"/>
            <a:endParaRPr lang="ru-RU" smtClean="0"/>
          </a:p>
          <a:p>
            <a:pPr lvl="4"/>
            <a:endParaRPr lang="ru-RU" smtClean="0"/>
          </a:p>
          <a:p>
            <a:pPr lvl="4"/>
            <a:endParaRPr lang="ru-RU" smtClean="0"/>
          </a:p>
          <a:p>
            <a:pPr lvl="4"/>
            <a:endParaRPr lang="ru-RU" smtClean="0"/>
          </a:p>
          <a:p>
            <a:pPr lvl="4"/>
            <a:endParaRPr lang="ru-RU" smtClean="0"/>
          </a:p>
          <a:p>
            <a:pPr lvl="4"/>
            <a:endParaRPr lang="ru-RU" smtClean="0"/>
          </a:p>
          <a:p>
            <a:pPr lvl="4"/>
            <a:endParaRPr lang="ru-RU" smtClean="0"/>
          </a:p>
        </p:txBody>
      </p:sp>
      <p:pic>
        <p:nvPicPr>
          <p:cNvPr id="1026" name="Picture 2" descr="C:\Users\123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000310" cy="607220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36" name="Picture 2" descr="smile2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3" y="785813"/>
            <a:ext cx="928687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10800000" flipV="1">
            <a:off x="4357686" y="428604"/>
            <a:ext cx="5357850" cy="52149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Весна, весна красная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приди весна с радостью,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 великой милостью: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 льном высоким,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 корнем глубоким,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 дождями сильными,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 хлебами обильными.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756</TotalTime>
  <Words>126</Words>
  <Application>Microsoft Office PowerPoint</Application>
  <PresentationFormat>Экран (4:3)</PresentationFormat>
  <Paragraphs>25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 Ярмарка </vt:lpstr>
      <vt:lpstr>Слайд 2</vt:lpstr>
      <vt:lpstr>Ярмарка </vt:lpstr>
      <vt:lpstr>Еще в первобытном обществе земледельцы делали из глины фигурку женщины, украшали ее зернами пшеницы и бросали в огонь. Когда фигурки остывали, их отдавали детям. Так появились первые игрушки. </vt:lpstr>
      <vt:lpstr>Слайд 5</vt:lpstr>
      <vt:lpstr>Дымково</vt:lpstr>
      <vt:lpstr>История дымковской игрушки неотделима от местного праздника «Свистопляска». В 19 веке праздник изменяет свое название – это уже «Свистунья» - развлекательная ярмарка. </vt:lpstr>
      <vt:lpstr>Слайд 8</vt:lpstr>
      <vt:lpstr>Весна, весна красная  приди весна с радостью,  с великой милостью:  с льном высоким,  с корнем глубоким,  с дождями сильными, с хлебами обильными.</vt:lpstr>
      <vt:lpstr>Слайд 10</vt:lpstr>
      <vt:lpstr>Ярмарка! Праздник! Веселые игры, торговля, шум, свист символизировал приход весны и всеобщую радость людей. И ни один праздник не обходился без глиняных игрушек – украшения ярмарки.</vt:lpstr>
      <vt:lpstr>Слайд 12</vt:lpstr>
      <vt:lpstr>Слайд 13</vt:lpstr>
      <vt:lpstr>Слайд 14</vt:lpstr>
      <vt:lpstr>Слайд 15</vt:lpstr>
      <vt:lpstr>Физкультминутка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Ярмарка</dc:title>
  <dc:creator>Дмитрий</dc:creator>
  <cp:lastModifiedBy>Tata</cp:lastModifiedBy>
  <cp:revision>89</cp:revision>
  <dcterms:created xsi:type="dcterms:W3CDTF">2009-01-27T15:36:40Z</dcterms:created>
  <dcterms:modified xsi:type="dcterms:W3CDTF">2012-01-08T17:03:03Z</dcterms:modified>
</cp:coreProperties>
</file>