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2" r:id="rId2"/>
    <p:sldId id="333" r:id="rId3"/>
    <p:sldId id="292" r:id="rId4"/>
    <p:sldId id="293" r:id="rId5"/>
    <p:sldId id="295" r:id="rId6"/>
    <p:sldId id="297" r:id="rId7"/>
    <p:sldId id="281" r:id="rId8"/>
    <p:sldId id="305" r:id="rId9"/>
    <p:sldId id="306" r:id="rId10"/>
    <p:sldId id="282" r:id="rId11"/>
    <p:sldId id="283" r:id="rId12"/>
    <p:sldId id="302" r:id="rId13"/>
    <p:sldId id="257" r:id="rId14"/>
    <p:sldId id="308" r:id="rId15"/>
    <p:sldId id="309" r:id="rId16"/>
    <p:sldId id="290" r:id="rId17"/>
    <p:sldId id="310" r:id="rId18"/>
    <p:sldId id="311" r:id="rId19"/>
    <p:sldId id="319" r:id="rId20"/>
    <p:sldId id="317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291" r:id="rId33"/>
    <p:sldId id="300" r:id="rId34"/>
    <p:sldId id="259" r:id="rId35"/>
    <p:sldId id="298" r:id="rId36"/>
    <p:sldId id="262" r:id="rId37"/>
    <p:sldId id="304" r:id="rId38"/>
    <p:sldId id="261" r:id="rId39"/>
    <p:sldId id="299" r:id="rId40"/>
    <p:sldId id="264" r:id="rId41"/>
    <p:sldId id="315" r:id="rId42"/>
    <p:sldId id="316" r:id="rId43"/>
    <p:sldId id="266" r:id="rId44"/>
    <p:sldId id="267" r:id="rId45"/>
    <p:sldId id="279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0AEE67-1EDD-41F5-B61D-E214C827F3D1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9BF5DF-B5E2-451D-84C0-CE84F636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54267F-262D-4C49-8A79-6875A5A82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5751-0DB0-4CDD-85D3-C6D8DB06FAB3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CC06-C805-44B5-94FC-26C30D9A1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3F3D-1226-4FC0-86BB-A3B3098EA0C7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A0EA-B321-4E37-82C6-6F627016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1FE0-D630-4D41-B245-895F4A21AFB3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F8BD-F851-41F1-ABEA-3C146F9D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C50B-829C-4A6B-AC79-79B12099F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415C-BF6D-4E51-8224-8AB26EC0F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BA8C-8F28-410B-91BE-EF19ECB558FC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8417-8E4B-4959-8ED3-B28574C92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AD5D-D640-489E-BFB4-0BB68E78A613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B98B-41BD-40F3-BD59-E0A823D5B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8165-135D-4ED6-94B2-0CF5A96200F4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BB5E-753F-41DA-A223-36C614B3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FE85-B6DD-4210-A233-09B30FF02A09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4633-8A3A-488C-B862-3C7E7081D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143-E2B8-482A-9AF5-BFDEAD5241A0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02A4-E344-485F-A32C-3B01257A6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EBD4-44E0-4C63-8456-6B818E2372DB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9459-49FF-4819-8034-6CF544197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D28A-E626-4866-8B4F-21DC297BD8F3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5E3E-238E-4ACA-83FB-15ED1A5F0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DD77-49E1-4900-9FA2-A12F3881417F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4DB4-BCBD-41D5-8938-9577500F3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94A986-AE92-4756-93EA-0268A4FF56B7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559F81-1731-4620-BB9D-7C62BEC92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11.pn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11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5" Type="http://schemas.openxmlformats.org/officeDocument/2006/relationships/image" Target="../media/image11.pn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smtClean="0"/>
              <a:t>Путешествие.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358188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4" name="Picture 2" descr="M:\олимп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857250"/>
            <a:ext cx="56578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047.WAV">
            <a:hlinkClick r:id="" action="ppaction://media"/>
          </p:cNvPr>
          <p:cNvPicPr>
            <a:picLocks noRot="1" noChangeAspect="1"/>
          </p:cNvPicPr>
          <p:nvPr>
            <a:wavAudioFile r:embed="rId1" name="~PP104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Физическая культура в школе.</a:t>
            </a: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207963"/>
            <a:ext cx="15130462" cy="6656387"/>
          </a:xfrm>
        </p:spPr>
      </p:pic>
      <p:pic>
        <p:nvPicPr>
          <p:cNvPr id="4" name="~PP1437.WAV">
            <a:hlinkClick r:id="" action="ppaction://media"/>
          </p:cNvPr>
          <p:cNvPicPr>
            <a:picLocks noRot="1" noChangeAspect="1"/>
          </p:cNvPicPr>
          <p:nvPr>
            <a:wavAudioFile r:embed="rId1" name="~PP143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Спортсмен.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r>
              <a:rPr lang="ru-RU" smtClean="0"/>
              <a:t>Желание.</a:t>
            </a:r>
          </a:p>
          <a:p>
            <a:r>
              <a:rPr lang="ru-RU" smtClean="0"/>
              <a:t>Хорошее здоровье.</a:t>
            </a:r>
          </a:p>
          <a:p>
            <a:r>
              <a:rPr lang="ru-RU" smtClean="0"/>
              <a:t>Терпение.</a:t>
            </a:r>
          </a:p>
          <a:p>
            <a:r>
              <a:rPr lang="ru-RU" smtClean="0"/>
              <a:t>Трудолюбие.</a:t>
            </a:r>
          </a:p>
          <a:p>
            <a:r>
              <a:rPr lang="ru-RU" smtClean="0"/>
              <a:t>Воля к победе.</a:t>
            </a:r>
          </a:p>
        </p:txBody>
      </p:sp>
      <p:pic>
        <p:nvPicPr>
          <p:cNvPr id="4" name="~PP1844.WAV">
            <a:hlinkClick r:id="" action="ppaction://media"/>
          </p:cNvPr>
          <p:cNvPicPr>
            <a:picLocks noRot="1" noChangeAspect="1"/>
          </p:cNvPicPr>
          <p:nvPr>
            <a:wavAudioFile r:embed="rId1" name="~PP184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 descr="C:\Documents and Settings\мишаня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2875"/>
            <a:ext cx="5500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Documents and Settings\мишаня\Мои документы\Мои рисунки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127375"/>
            <a:ext cx="40719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Documents and Settings\мишаня\Мои документы\Мои рисунки\2.bmp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3143250"/>
            <a:ext cx="4143375" cy="3143250"/>
          </a:xfrm>
        </p:spPr>
      </p:pic>
      <p:pic>
        <p:nvPicPr>
          <p:cNvPr id="6" name="~PP2352.WAV">
            <a:hlinkClick r:id="" action="ppaction://media"/>
          </p:cNvPr>
          <p:cNvPicPr>
            <a:picLocks noRot="1" noChangeAspect="1"/>
          </p:cNvPicPr>
          <p:nvPr>
            <a:wavAudioFile r:embed="rId1" name="~PP235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Уравнение.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786312"/>
          </a:xfrm>
        </p:spPr>
        <p:txBody>
          <a:bodyPr/>
          <a:lstStyle/>
          <a:p>
            <a:r>
              <a:rPr lang="ru-RU" sz="6000" smtClean="0"/>
              <a:t>(а-129)х25=19025</a:t>
            </a:r>
          </a:p>
        </p:txBody>
      </p:sp>
      <p:pic>
        <p:nvPicPr>
          <p:cNvPr id="4" name="~PP3509.WAV">
            <a:hlinkClick r:id="" action="ppaction://media"/>
          </p:cNvPr>
          <p:cNvPicPr>
            <a:picLocks noRot="1" noChangeAspect="1"/>
          </p:cNvPicPr>
          <p:nvPr>
            <a:wavAudioFile r:embed="rId1" name="~PP350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себя.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(а-1239)х25=19025</a:t>
            </a:r>
          </a:p>
          <a:p>
            <a:r>
              <a:rPr lang="ru-RU" sz="4400" smtClean="0"/>
              <a:t>а-1239=19025:25</a:t>
            </a:r>
          </a:p>
          <a:p>
            <a:r>
              <a:rPr lang="ru-RU" sz="4400" smtClean="0"/>
              <a:t>а-1239=761</a:t>
            </a:r>
          </a:p>
          <a:p>
            <a:r>
              <a:rPr lang="ru-RU" sz="4400" smtClean="0"/>
              <a:t>а=1239+761</a:t>
            </a:r>
          </a:p>
          <a:p>
            <a:r>
              <a:rPr lang="ru-RU" sz="4400" smtClean="0"/>
              <a:t>а=2000</a:t>
            </a:r>
          </a:p>
          <a:p>
            <a:r>
              <a:rPr lang="ru-RU" sz="4400" smtClean="0"/>
              <a:t>(2000-1239)х25=19025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7250" y="5429250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~PP506.WAV">
            <a:hlinkClick r:id="" action="ppaction://media"/>
          </p:cNvPr>
          <p:cNvPicPr>
            <a:picLocks noRot="1" noChangeAspect="1"/>
          </p:cNvPicPr>
          <p:nvPr>
            <a:wavAudioFile r:embed="rId1" name="~PP506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7" descr="ОЛ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"/>
            <a:ext cx="4257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Кубертен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3357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1155062981_876269_20060808164651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929063"/>
            <a:ext cx="4357688" cy="2714625"/>
          </a:xfrm>
        </p:spPr>
      </p:pic>
      <p:pic>
        <p:nvPicPr>
          <p:cNvPr id="7" name="~PP1460.WAV">
            <a:hlinkClick r:id="" action="ppaction://media"/>
          </p:cNvPr>
          <p:cNvPicPr>
            <a:picLocks noRot="1" noChangeAspect="1"/>
          </p:cNvPicPr>
          <p:nvPr>
            <a:wavAudioFile r:embed="rId1" name="~PP1460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олимп огон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3929063"/>
            <a:ext cx="342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Задача.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Велосипедист ехал со скоростью 16 км в час и проехал расстояние от города до дачного посёлка за 2часа. Обратно он то же расстояние проехал за 4 часа. С какой скоростью ехал велосипедист в город?</a:t>
            </a:r>
          </a:p>
        </p:txBody>
      </p:sp>
      <p:pic>
        <p:nvPicPr>
          <p:cNvPr id="4" name="~PP3335.WAV">
            <a:hlinkClick r:id="" action="ppaction://media"/>
          </p:cNvPr>
          <p:cNvPicPr>
            <a:picLocks noRot="1" noChangeAspect="1"/>
          </p:cNvPicPr>
          <p:nvPr>
            <a:wavAudioFile r:embed="rId1" name="~PP333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себя.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8 км/ч</a:t>
            </a:r>
          </a:p>
        </p:txBody>
      </p:sp>
      <p:pic>
        <p:nvPicPr>
          <p:cNvPr id="4" name="~PP98.WAV">
            <a:hlinkClick r:id="" action="ppaction://media"/>
          </p:cNvPr>
          <p:cNvPicPr>
            <a:picLocks noRot="1" noChangeAspect="1"/>
          </p:cNvPicPr>
          <p:nvPr>
            <a:wavAudioFile r:embed="rId1" name="~PP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Спирос Самара.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4" descr="Оли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60463"/>
            <a:ext cx="8207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288.WAV">
            <a:hlinkClick r:id="" action="ppaction://media"/>
          </p:cNvPr>
          <p:cNvPicPr>
            <a:picLocks noRot="1" noChangeAspect="1"/>
          </p:cNvPicPr>
          <p:nvPr>
            <a:wavAudioFile r:embed="rId1" name="~PP228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Город « ЗДОРОВЬЕ»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Picture 2" descr="M:\олимп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0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j02951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25"/>
            <a:ext cx="2009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000125" y="428625"/>
            <a:ext cx="928688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?</a:t>
            </a:r>
            <a:endParaRPr lang="ru-RU" sz="6000" dirty="0"/>
          </a:p>
        </p:txBody>
      </p:sp>
      <p:pic>
        <p:nvPicPr>
          <p:cNvPr id="17414" name="Picture 3" descr="C:\Documents and Settings\мишаня\Мои документы\Мои рисунки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071938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ОЛ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214813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Documents and Settings\мишаня\Мои документы\Мои рисунки\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1643063"/>
            <a:ext cx="2214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C:\Documents and Settings\мишаня\Мои документы\Мои рисунки\18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64306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1035051" y="1749425"/>
            <a:ext cx="785812" cy="158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320800" y="4108450"/>
            <a:ext cx="357188" cy="158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>
            <a:off x="2786063" y="5214938"/>
            <a:ext cx="642937" cy="1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57875" y="5357813"/>
            <a:ext cx="642938" cy="1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7285831" y="3929857"/>
            <a:ext cx="573087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5786438" y="2500313"/>
            <a:ext cx="500062" cy="1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504825" y="142875"/>
            <a:ext cx="8229600" cy="3000375"/>
          </a:xfrm>
        </p:spPr>
        <p:txBody>
          <a:bodyPr/>
          <a:lstStyle/>
          <a:p>
            <a:r>
              <a:rPr lang="ru-RU" sz="7200" smtClean="0"/>
              <a:t>Гимнастика для глаз.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83" descr="e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571750"/>
            <a:ext cx="4857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0356" name="Picture 4" descr="18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7010400" y="304800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062" name="Rectangle 7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5" grpId="0" animBg="1"/>
      <p:bldP spid="100357" grpId="0" animBg="1"/>
      <p:bldP spid="1003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457200" y="2743200"/>
            <a:ext cx="1008063" cy="9366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427" name="Picture 3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8131" name="Picture 4" descr="li1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49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3779838" y="2708275"/>
            <a:ext cx="1655762" cy="1512888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681C3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  <p:bldP spid="11060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Ols" descr="butterfly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60576">
            <a:off x="1057275" y="687388"/>
            <a:ext cx="800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 descr="Роза открываеи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573463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3399FF"/>
                </a:solidFill>
              </a:rPr>
              <a:t>Выбери характеристику здорового человека.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idx="1"/>
          </p:nvPr>
        </p:nvGraphicFramePr>
        <p:xfrm>
          <a:off x="5076825" y="1557338"/>
          <a:ext cx="3816350" cy="5111750"/>
        </p:xfrm>
        <a:graphic>
          <a:graphicData uri="http://schemas.openxmlformats.org/presentationml/2006/ole">
            <p:oleObj spid="_x0000_s26626" name="Photo Editor Photo" r:id="rId5" imgW="1771429" imgH="2666667" progId="">
              <p:embed/>
            </p:oleObj>
          </a:graphicData>
        </a:graphic>
      </p:graphicFrame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410368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Красивый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Сутулый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Сильный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Ловкий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Бледный</a:t>
            </a:r>
          </a:p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Румяный</a:t>
            </a:r>
          </a:p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Стройный</a:t>
            </a:r>
          </a:p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Толстый</a:t>
            </a:r>
          </a:p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  <a:latin typeface="Calibri" pitchFamily="34" charset="0"/>
              </a:rPr>
              <a:t>Крепкий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5" name="~PP908.WAV">
            <a:hlinkClick r:id="" action="ppaction://media"/>
          </p:cNvPr>
          <p:cNvPicPr>
            <a:picLocks noRot="1" noChangeAspect="1"/>
          </p:cNvPicPr>
          <p:nvPr>
            <a:wavAudioFile r:embed="rId3" name="~PP90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49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49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9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9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54275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76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77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78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279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 animBg="1"/>
      <p:bldP spid="11264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2900" b="1" smtClean="0">
                <a:solidFill>
                  <a:srgbClr val="1D5323"/>
                </a:solidFill>
              </a:rPr>
              <a:t>Будьте здоровы!</a:t>
            </a:r>
          </a:p>
        </p:txBody>
      </p:sp>
      <p:pic>
        <p:nvPicPr>
          <p:cNvPr id="55298" name="Picture 3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42888" y="242888"/>
            <a:ext cx="8477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Ежедневно делайте зарядку для глаз от 2 до 5 минут!</a:t>
            </a:r>
          </a:p>
        </p:txBody>
      </p:sp>
      <p:pic>
        <p:nvPicPr>
          <p:cNvPr id="55301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45287">
            <a:off x="3006725" y="45307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3" name="Picture 4" descr="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30175"/>
            <a:ext cx="48244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785.WAV">
            <a:hlinkClick r:id="" action="ppaction://media"/>
          </p:cNvPr>
          <p:cNvPicPr>
            <a:picLocks noRot="1" noChangeAspect="1"/>
          </p:cNvPicPr>
          <p:nvPr>
            <a:wavAudioFile r:embed="rId1" name="~PP278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Медали  « Ванкувера».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57347" name="Picture 2" descr="C:\Documents and Settings\мишаня\Мои документы\Мои рисунки\1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428750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C:\Documents and Settings\мишаня\Мои документы\Мои рисунки\2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428750"/>
            <a:ext cx="29146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C:\Documents and Settings\мишаня\Мои документы\Мои рисунки\2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3857625"/>
            <a:ext cx="3071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770.WAV">
            <a:hlinkClick r:id="" action="ppaction://media"/>
          </p:cNvPr>
          <p:cNvPicPr>
            <a:picLocks noRot="1" noChangeAspect="1"/>
          </p:cNvPicPr>
          <p:nvPr>
            <a:wavAudioFile r:embed="rId1" name="~PP3770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1" name="Picture 2" descr="C:\Documents and Settings\мишаня\Мои документы\Мои рисунки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2928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C:\Documents and Settings\мишаня\Мои документы\Мои рисунки\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8275" y="2714625"/>
            <a:ext cx="43799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05.WAV">
            <a:hlinkClick r:id="" action="ppaction://media"/>
          </p:cNvPr>
          <p:cNvPicPr>
            <a:picLocks noRot="1" noChangeAspect="1"/>
          </p:cNvPicPr>
          <p:nvPr>
            <a:wavAudioFile r:embed="rId1" name="~PP20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2" descr="C:\Documents and Settings\мишаня\Мои документы\Мои рисунки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C:\Documents and Settings\мишаня\Мои документы\Мои рисунки\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00063"/>
            <a:ext cx="3810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768.WAV">
            <a:hlinkClick r:id="" action="ppaction://media"/>
          </p:cNvPr>
          <p:cNvPicPr>
            <a:picLocks noRot="1" noChangeAspect="1"/>
          </p:cNvPicPr>
          <p:nvPr>
            <a:wavAudioFile r:embed="rId1" name="~PP76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9" name="Picture 2" descr="C:\Documents and Settings\мишаня\Мои документы\Мои рисунки\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571625"/>
            <a:ext cx="39290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689.WAV">
            <a:hlinkClick r:id="" action="ppaction://media"/>
          </p:cNvPr>
          <p:cNvPicPr>
            <a:picLocks noRot="1" noChangeAspect="1"/>
          </p:cNvPicPr>
          <p:nvPr>
            <a:wavAudioFile r:embed="rId1" name="~PP168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3" name="Picture 2" descr="C:\Documents and Settings\мишаня\Мои документы\Мои рисунки\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85938"/>
            <a:ext cx="4429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580.WAV">
            <a:hlinkClick r:id="" action="ppaction://media"/>
          </p:cNvPr>
          <p:cNvPicPr>
            <a:picLocks noRot="1" noChangeAspect="1"/>
          </p:cNvPicPr>
          <p:nvPr>
            <a:wavAudioFile r:embed="rId1" name="~PP258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62467" name="Picture 2" descr="C:\Documents and Settings\мишаня\Мои документы\Мои рисунки\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928938"/>
            <a:ext cx="3286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 descr="C:\Documents and Settings\мишаня\Мои документы\Мои рисунки\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26670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 descr="C:\Documents and Settings\мишаня\Мои документы\Мои рисунки\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41433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736.WAV">
            <a:hlinkClick r:id="" action="ppaction://media"/>
          </p:cNvPr>
          <p:cNvPicPr>
            <a:picLocks noRot="1" noChangeAspect="1"/>
          </p:cNvPicPr>
          <p:nvPr>
            <a:wavAudioFile r:embed="rId1" name="~PP3736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1" name="Picture 2" descr="C:\Documents and Settings\мишаня\Мои документы\Мои рисунки\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Documents and Settings\мишаня\Мои документы\Мои рисунки\1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357563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890.WAV">
            <a:hlinkClick r:id="" action="ppaction://media"/>
          </p:cNvPr>
          <p:cNvPicPr>
            <a:picLocks noRot="1" noChangeAspect="1"/>
          </p:cNvPicPr>
          <p:nvPr>
            <a:wavAudioFile r:embed="rId1" name="~PP890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j0295178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765175"/>
            <a:ext cx="3240087" cy="2282825"/>
          </a:xfrm>
        </p:spPr>
      </p:pic>
      <p:pic>
        <p:nvPicPr>
          <p:cNvPr id="27650" name="Picture 16" descr="j0303467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3573463"/>
            <a:ext cx="3240087" cy="2374900"/>
          </a:xfrm>
        </p:spPr>
      </p:pic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211638" y="765175"/>
            <a:ext cx="49323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CC"/>
                </a:solidFill>
                <a:latin typeface="Calibri" pitchFamily="34" charset="0"/>
              </a:rPr>
              <a:t>Вести </a:t>
            </a:r>
            <a:r>
              <a:rPr lang="ru-RU" sz="2400">
                <a:solidFill>
                  <a:srgbClr val="FF3300"/>
                </a:solidFill>
                <a:latin typeface="Calibri" pitchFamily="34" charset="0"/>
              </a:rPr>
              <a:t>здоровый образ жизни</a:t>
            </a:r>
            <a:r>
              <a:rPr lang="ru-RU" sz="2400">
                <a:solidFill>
                  <a:srgbClr val="6600CC"/>
                </a:solidFill>
                <a:latin typeface="Calibri" pitchFamily="34" charset="0"/>
              </a:rPr>
              <a:t> – это значит жить по правилам сохранения и укрепления здоровья и следовать им не от случая к случаю, а постоянно.</a:t>
            </a:r>
          </a:p>
        </p:txBody>
      </p:sp>
      <p:pic>
        <p:nvPicPr>
          <p:cNvPr id="27652" name="Picture 18" descr="j030346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356100" y="3644900"/>
            <a:ext cx="4318000" cy="2271713"/>
          </a:xfrm>
        </p:spPr>
      </p:pic>
      <p:pic>
        <p:nvPicPr>
          <p:cNvPr id="6" name="~PP2533.WAV">
            <a:hlinkClick r:id="" action="ppaction://media"/>
          </p:cNvPr>
          <p:cNvPicPr>
            <a:picLocks noRot="1" noChangeAspect="1"/>
          </p:cNvPicPr>
          <p:nvPr>
            <a:wavAudioFile r:embed="rId2" name="~PP2533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4" name="Picture 2" descr="C:\Documents and Settings\мишаня\Мои документы\Мои рисунки\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015.WAV">
            <a:hlinkClick r:id="" action="ppaction://media"/>
          </p:cNvPr>
          <p:cNvPicPr>
            <a:picLocks noRot="1" noChangeAspect="1"/>
          </p:cNvPicPr>
          <p:nvPr>
            <a:wavAudioFile r:embed="rId1" name="~PP201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8" descr="Канаева -худ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286250" y="2714625"/>
            <a:ext cx="4714875" cy="4143375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Задание.</a:t>
            </a: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/>
              <a:t>23166:429=</a:t>
            </a:r>
          </a:p>
          <a:p>
            <a:r>
              <a:rPr lang="ru-RU" sz="5400" smtClean="0"/>
              <a:t>78445:29=</a:t>
            </a:r>
          </a:p>
          <a:p>
            <a:r>
              <a:rPr lang="ru-RU" sz="5400" smtClean="0"/>
              <a:t>26384:4=</a:t>
            </a:r>
          </a:p>
        </p:txBody>
      </p:sp>
      <p:pic>
        <p:nvPicPr>
          <p:cNvPr id="4" name="~PP2968.WAV">
            <a:hlinkClick r:id="" action="ppaction://media"/>
          </p:cNvPr>
          <p:cNvPicPr>
            <a:picLocks noRot="1" noChangeAspect="1"/>
          </p:cNvPicPr>
          <p:nvPr>
            <a:wavAudioFile r:embed="rId1" name="~PP296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себя.</a:t>
            </a:r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54</a:t>
            </a:r>
          </a:p>
          <a:p>
            <a:r>
              <a:rPr lang="ru-RU" smtClean="0"/>
              <a:t>2705</a:t>
            </a:r>
          </a:p>
          <a:p>
            <a:r>
              <a:rPr lang="ru-RU" smtClean="0"/>
              <a:t>6596</a:t>
            </a:r>
          </a:p>
        </p:txBody>
      </p:sp>
      <p:pic>
        <p:nvPicPr>
          <p:cNvPr id="4" name="~PP3937.WAV">
            <a:hlinkClick r:id="" action="ppaction://media"/>
          </p:cNvPr>
          <p:cNvPicPr>
            <a:picLocks noRot="1" noChangeAspect="1"/>
          </p:cNvPicPr>
          <p:nvPr>
            <a:wavAudioFile r:embed="rId1" name="~PP393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7586" name="Picture 2" descr="C:\Documents and Settings\мишаня\Мои документы\Мои рисунки\1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3" y="3921125"/>
            <a:ext cx="39703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C:\Documents and Settings\мишаня\Мои документы\Мои рисунки\16.bmp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071563"/>
            <a:ext cx="3810000" cy="2714625"/>
          </a:xfrm>
        </p:spPr>
      </p:pic>
      <p:pic>
        <p:nvPicPr>
          <p:cNvPr id="67588" name="Picture 4" descr="C:\Documents and Settings\мишаня\Мои документы\Мои рисунки\1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071563"/>
            <a:ext cx="39290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794.WAV">
            <a:hlinkClick r:id="" action="ppaction://media"/>
          </p:cNvPr>
          <p:cNvPicPr>
            <a:picLocks noRot="1" noChangeAspect="1"/>
          </p:cNvPicPr>
          <p:nvPr>
            <a:wavAudioFile r:embed="rId1" name="~PP794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4" descr="легкая атлети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3857625"/>
            <a:ext cx="39290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5" name="Picture 2" descr="C:\Documents and Settings\мишаня\Мои документы\Мои рисунки\1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643063"/>
            <a:ext cx="666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638.WAV">
            <a:hlinkClick r:id="" action="ppaction://media"/>
          </p:cNvPr>
          <p:cNvPicPr>
            <a:picLocks noRot="1" noChangeAspect="1"/>
          </p:cNvPicPr>
          <p:nvPr>
            <a:wavAudioFile r:embed="rId1" name="~PP163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29612" cy="2143125"/>
          </a:xfrm>
        </p:spPr>
        <p:txBody>
          <a:bodyPr/>
          <a:lstStyle/>
          <a:p>
            <a:r>
              <a:rPr lang="ru-RU" sz="8000" smtClean="0"/>
              <a:t>Будьте здоровы и счастливы!</a:t>
            </a:r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0659" name="Picture 4" descr="s320x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487613"/>
            <a:ext cx="58324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Больше двигайся!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914400" y="1571625"/>
            <a:ext cx="8229600" cy="4525963"/>
          </a:xfrm>
        </p:spPr>
        <p:txBody>
          <a:bodyPr/>
          <a:lstStyle/>
          <a:p>
            <a:r>
              <a:rPr lang="ru-RU" smtClean="0"/>
              <a:t>Утром делай зарядку.</a:t>
            </a:r>
          </a:p>
          <a:p>
            <a:r>
              <a:rPr lang="ru-RU" smtClean="0"/>
              <a:t>Почаще играй в подвижные игры, особенно на свежем воздухе.</a:t>
            </a:r>
          </a:p>
          <a:p>
            <a:r>
              <a:rPr lang="ru-RU" smtClean="0"/>
              <a:t>Занимайся физическим трудом.</a:t>
            </a:r>
          </a:p>
          <a:p>
            <a:r>
              <a:rPr lang="ru-RU" smtClean="0"/>
              <a:t>Закаляйте свой организм. </a:t>
            </a:r>
          </a:p>
          <a:p>
            <a:r>
              <a:rPr lang="ru-RU" smtClean="0"/>
              <a:t>Соблюдай режим дня.</a:t>
            </a:r>
          </a:p>
        </p:txBody>
      </p:sp>
      <p:pic>
        <p:nvPicPr>
          <p:cNvPr id="28675" name="Picture 3" descr="E:\анимации и картинки\kniga0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111.WAV">
            <a:hlinkClick r:id="" action="ppaction://media"/>
          </p:cNvPr>
          <p:cNvPicPr>
            <a:picLocks noRot="1" noChangeAspect="1"/>
          </p:cNvPicPr>
          <p:nvPr>
            <a:wavAudioFile r:embed="rId1" name="~PP311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Правильно питайся!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14400" y="1357313"/>
            <a:ext cx="8229600" cy="4525962"/>
          </a:xfrm>
        </p:spPr>
        <p:txBody>
          <a:bodyPr/>
          <a:lstStyle/>
          <a:p>
            <a:r>
              <a:rPr lang="ru-RU" smtClean="0"/>
              <a:t>Воздерживайтесь от жирной пищи.</a:t>
            </a:r>
          </a:p>
          <a:p>
            <a:r>
              <a:rPr lang="ru-RU" smtClean="0"/>
              <a:t>Остерегайтесь очень острого и солёного.</a:t>
            </a:r>
          </a:p>
          <a:p>
            <a:r>
              <a:rPr lang="ru-RU" smtClean="0"/>
              <a:t>Сладостей тысячи, а здоровье одно.</a:t>
            </a:r>
          </a:p>
          <a:p>
            <a:r>
              <a:rPr lang="ru-RU" smtClean="0"/>
              <a:t>Овощи и фрукты – полезные продукты.</a:t>
            </a:r>
          </a:p>
          <a:p>
            <a:endParaRPr lang="ru-RU" smtClean="0"/>
          </a:p>
        </p:txBody>
      </p:sp>
      <p:pic>
        <p:nvPicPr>
          <p:cNvPr id="29699" name="Picture 3" descr="E:\анимации и картинки\kniga0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518.WAV">
            <a:hlinkClick r:id="" action="ppaction://media"/>
          </p:cNvPr>
          <p:cNvPicPr>
            <a:picLocks noRot="1" noChangeAspect="1"/>
          </p:cNvPicPr>
          <p:nvPr>
            <a:wavAudioFile r:embed="rId1" name="~PP351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-238125"/>
            <a:ext cx="91011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M:\олимп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9588" y="1993900"/>
            <a:ext cx="62420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3877.WAV">
            <a:hlinkClick r:id="" action="ppaction://media"/>
          </p:cNvPr>
          <p:cNvPicPr>
            <a:picLocks noRot="1" noChangeAspect="1"/>
          </p:cNvPicPr>
          <p:nvPr>
            <a:wavAudioFile r:embed="rId1" name="~PP3877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525963"/>
          </a:xfrm>
        </p:spPr>
        <p:txBody>
          <a:bodyPr/>
          <a:lstStyle/>
          <a:p>
            <a:r>
              <a:rPr lang="ru-RU" sz="8000" smtClean="0"/>
              <a:t>6х80-135:5+296= </a:t>
            </a:r>
          </a:p>
        </p:txBody>
      </p:sp>
      <p:pic>
        <p:nvPicPr>
          <p:cNvPr id="4" name="~PP203.WAV">
            <a:hlinkClick r:id="" action="ppaction://media"/>
          </p:cNvPr>
          <p:cNvPicPr>
            <a:picLocks noRot="1" noChangeAspect="1"/>
          </p:cNvPicPr>
          <p:nvPr>
            <a:wavAudioFile r:embed="rId1" name="~PP20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себя.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smtClean="0"/>
              <a:t>6х80-135:5+ 296=776</a:t>
            </a:r>
          </a:p>
        </p:txBody>
      </p:sp>
      <p:pic>
        <p:nvPicPr>
          <p:cNvPr id="4" name="~PP609.WAV">
            <a:hlinkClick r:id="" action="ppaction://media"/>
          </p:cNvPr>
          <p:cNvPicPr>
            <a:picLocks noRot="1" noChangeAspect="1"/>
          </p:cNvPicPr>
          <p:nvPr>
            <a:wavAudioFile r:embed="rId1" name="~PP60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7|0|0|0|0|0|0.3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179</Words>
  <Application>Microsoft Office PowerPoint</Application>
  <PresentationFormat>Экран (4:3)</PresentationFormat>
  <Paragraphs>61</Paragraphs>
  <Slides>45</Slides>
  <Notes>1</Notes>
  <HiddenSlides>0</HiddenSlides>
  <MMClips>31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Calibri</vt:lpstr>
      <vt:lpstr>Arial</vt:lpstr>
      <vt:lpstr>Wingdings</vt:lpstr>
      <vt:lpstr>Тема Office</vt:lpstr>
      <vt:lpstr>Тема Office</vt:lpstr>
      <vt:lpstr>Тема Office</vt:lpstr>
      <vt:lpstr>Photo Editor Photo</vt:lpstr>
      <vt:lpstr>Путешествие.</vt:lpstr>
      <vt:lpstr>Город « ЗДОРОВЬЕ»</vt:lpstr>
      <vt:lpstr>Выбери характеристику здорового человека.</vt:lpstr>
      <vt:lpstr>Слайд 4</vt:lpstr>
      <vt:lpstr>Слайд 5</vt:lpstr>
      <vt:lpstr>Слайд 6</vt:lpstr>
      <vt:lpstr>Слайд 7</vt:lpstr>
      <vt:lpstr>Слайд 8</vt:lpstr>
      <vt:lpstr>Проверь себя.</vt:lpstr>
      <vt:lpstr>Слайд 10</vt:lpstr>
      <vt:lpstr>Физическая культура в школе.</vt:lpstr>
      <vt:lpstr>Спортсмен.</vt:lpstr>
      <vt:lpstr>Слайд 13</vt:lpstr>
      <vt:lpstr>Уравнение.</vt:lpstr>
      <vt:lpstr>Проверь себя.</vt:lpstr>
      <vt:lpstr>Слайд 16</vt:lpstr>
      <vt:lpstr>Задача.</vt:lpstr>
      <vt:lpstr>Проверь себя.</vt:lpstr>
      <vt:lpstr>Спирос Самара.</vt:lpstr>
      <vt:lpstr>Гимнастика для глаз.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Медали  « Ванкувера».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Задание.</vt:lpstr>
      <vt:lpstr>Проверь себя.</vt:lpstr>
      <vt:lpstr>Слайд 43</vt:lpstr>
      <vt:lpstr>Слайд 44</vt:lpstr>
      <vt:lpstr>Будьте здоровы и счастливы!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</dc:title>
  <dc:creator>мишаня</dc:creator>
  <cp:lastModifiedBy>User</cp:lastModifiedBy>
  <cp:revision>102</cp:revision>
  <dcterms:created xsi:type="dcterms:W3CDTF">2010-04-09T08:35:23Z</dcterms:created>
  <dcterms:modified xsi:type="dcterms:W3CDTF">2011-12-11T14:07:51Z</dcterms:modified>
</cp:coreProperties>
</file>