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709" autoAdjust="0"/>
  </p:normalViewPr>
  <p:slideViewPr>
    <p:cSldViewPr>
      <p:cViewPr varScale="1">
        <p:scale>
          <a:sx n="72" d="100"/>
          <a:sy n="72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3500438"/>
            <a:ext cx="7924800" cy="142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399094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Творческая мастерская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42852"/>
            <a:ext cx="42862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</a:t>
            </a: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ВОРИ </a:t>
            </a:r>
          </a:p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ДОБРО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СЕБЕ 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 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БЛАГО!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5" name="Рисунок 14" descr="можно на облож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3571900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46-1920x1200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928670"/>
            <a:ext cx="7643834" cy="477739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6900"/>
            <a:ext cx="7620000" cy="5664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а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7643866" cy="5707420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ражение обла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929586" cy="537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 это жиз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7858180" cy="553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ТАЙНЫ ОБЫКНОВЕННОЙ ВОДЫ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апли с ветки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71319" y="1524000"/>
            <a:ext cx="3231000" cy="4572000"/>
          </a:xfrm>
          <a:ln>
            <a:solidFill>
              <a:schemeClr val="tx2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ребенок смотрит в окн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500174"/>
            <a:ext cx="3080426" cy="4572000"/>
          </a:xfr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71364[1]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72132" y="1071546"/>
            <a:ext cx="3225397" cy="4572000"/>
          </a:xfr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Содержимое 6" descr="a27[1]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6564" y="571480"/>
            <a:ext cx="4620610" cy="5500726"/>
          </a:xfrm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да льется в стак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3500462" cy="528371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428604"/>
            <a:ext cx="3389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Доктор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Масару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Эмото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влиял на воду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при помощи слов и музыки.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Затем он заморозил воду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 под микроскопом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сфотографировал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полученные кристаллы.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lav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071810"/>
            <a:ext cx="5500726" cy="3255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a1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2214554"/>
            <a:ext cx="8128135" cy="3643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Хорошо и плохо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СПАСИБО       </a:t>
            </a:r>
            <a:r>
              <a:rPr lang="ru-RU" sz="54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дурак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image698861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500594" cy="4500594"/>
          </a:xfrm>
        </p:spPr>
      </p:pic>
      <p:pic>
        <p:nvPicPr>
          <p:cNvPr id="6" name="Содержимое 5" descr="3195850_fcfeb584[1]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634" r="13607"/>
          <a:stretch>
            <a:fillRect/>
          </a:stretch>
        </p:blipFill>
        <p:spPr>
          <a:xfrm>
            <a:off x="4857752" y="2071678"/>
            <a:ext cx="4065662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доровье состо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786742" cy="5840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НАДЕЖДА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truth_water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5" y="1643050"/>
            <a:ext cx="4081729" cy="4357718"/>
          </a:xfrm>
        </p:spPr>
      </p:pic>
      <p:pic>
        <p:nvPicPr>
          <p:cNvPr id="6" name="Содержимое 5" descr="hm[1]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85728"/>
            <a:ext cx="3558803" cy="4357718"/>
          </a:xfrm>
        </p:spPr>
      </p:pic>
      <p:sp>
        <p:nvSpPr>
          <p:cNvPr id="7" name="TextBox 6"/>
          <p:cNvSpPr txBox="1"/>
          <p:nvPr/>
        </p:nvSpPr>
        <p:spPr>
          <a:xfrm>
            <a:off x="5715008" y="5000636"/>
            <a:ext cx="27829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«ТЫ МНЕ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ПРОТИВЕН»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a0b2e3dd2f80553ef6a35ad9e291a16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14290"/>
            <a:ext cx="4169381" cy="5443105"/>
          </a:xfrm>
        </p:spPr>
      </p:pic>
      <p:pic>
        <p:nvPicPr>
          <p:cNvPr id="10" name="Содержимое 9" descr="0a0b4e786d94b13011ee5c570ad6b807[1]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1" y="1357298"/>
            <a:ext cx="3959555" cy="4643470"/>
          </a:xfrm>
        </p:spPr>
      </p:pic>
      <p:sp>
        <p:nvSpPr>
          <p:cNvPr id="11" name="TextBox 10"/>
          <p:cNvSpPr txBox="1"/>
          <p:nvPr/>
        </p:nvSpPr>
        <p:spPr>
          <a:xfrm>
            <a:off x="928662" y="5857892"/>
            <a:ext cx="2881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АГРЕССИЯ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642918"/>
            <a:ext cx="4279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БЛАГОДАРНОСТЬ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002325water_B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342223" cy="4500594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001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Я ЛЮБЛЮ ТЕБЯ</a:t>
            </a:r>
            <a:r>
              <a:rPr b="1" i="1" smtClean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ТЫ ДУРАК!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вочка с колбой вод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357298"/>
            <a:ext cx="6786610" cy="5089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7155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СКАЖИ ВОДЕ «СПАСИБО»!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жные кап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858180" cy="58936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6600" dirty="0" smtClean="0">
                <a:solidFill>
                  <a:srgbClr val="FFFF00"/>
                </a:solidFill>
              </a:rPr>
              <a:t>ВОДА,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пьет воду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500042"/>
            <a:ext cx="3643338" cy="3443296"/>
          </a:xfrm>
          <a:prstGeom prst="rect">
            <a:avLst/>
          </a:prstGeom>
        </p:spPr>
      </p:pic>
      <p:pic>
        <p:nvPicPr>
          <p:cNvPr id="6" name="Рисунок 5" descr="ребенок смеется в ванн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2071678"/>
            <a:ext cx="350046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643570" y="4357694"/>
            <a:ext cx="25458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КОТОРАЯ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НАС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ничка на рука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2357430"/>
            <a:ext cx="3219450" cy="4286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ДОБРО ТВОРИТЬ – СЕБЯ ВЕСЕЛИТЬ!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девушка помогает бабуш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497064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8001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ДОБРОЕ СЛОВО И КОШКЕ ПРИЯТНО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2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00107"/>
            <a:ext cx="5857916" cy="5647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дечко в рука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500990" cy="49642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ДОБРОЕ СЛОВО ДОХОДИТ ДО СЕРДЦА!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039070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Чем сердиться,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так лучше помириться!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72200" y="457200"/>
            <a:ext cx="2314600" cy="563609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Arial Black" pitchFamily="34" charset="0"/>
              </a:rPr>
              <a:t>Добрый человек в добре живет век!</a:t>
            </a:r>
            <a:br>
              <a:rPr lang="ru-RU" sz="3600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3600" dirty="0"/>
          </a:p>
        </p:txBody>
      </p:sp>
      <p:pic>
        <p:nvPicPr>
          <p:cNvPr id="4" name="Содержимое 3" descr="55234405_FOTO_ZHENSCHINUY[1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714356"/>
            <a:ext cx="578647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с мяч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23900"/>
            <a:ext cx="8128000" cy="54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58[1]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27982" y="2996952"/>
            <a:ext cx="4357718" cy="29289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хорошая улыб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5" y="692696"/>
            <a:ext cx="4226887" cy="5666068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714876" y="214290"/>
            <a:ext cx="3369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Где слова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привета,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там улыбка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для ответа!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елают солнце из цве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125" y="2000240"/>
            <a:ext cx="6359553" cy="4586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857620" y="142852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Жизнь дана на    </a:t>
            </a:r>
          </a:p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добрые </a:t>
            </a:r>
          </a:p>
          <a:p>
            <a:pPr algn="ctr"/>
            <a:r>
              <a:rPr lang="ru-RU" sz="3600" b="1" i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дела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! 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 descr="смайлики солнц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357166"/>
            <a:ext cx="3214710" cy="344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е пит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66"/>
            <a:ext cx="7000924" cy="589244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ы за ЗО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429552" cy="557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здоровом теле здоровый ду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42918"/>
            <a:ext cx="7572428" cy="5527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еловек и в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71480"/>
            <a:ext cx="5715040" cy="5602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2786058"/>
            <a:ext cx="3728072" cy="3416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70 %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Состоит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воды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д на вод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7215238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да в ру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7715304" cy="576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506</TotalTime>
  <Words>117</Words>
  <Application>Microsoft Office PowerPoint</Application>
  <PresentationFormat>Экран (4:3)</PresentationFormat>
  <Paragraphs>45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ТАЙНЫ ОБЫКНОВЕННОЙ ВОДЫ</vt:lpstr>
      <vt:lpstr>Слайд 16</vt:lpstr>
      <vt:lpstr>Слайд 17</vt:lpstr>
      <vt:lpstr>Слайд 18</vt:lpstr>
      <vt:lpstr>СПАСИБО       дурак</vt:lpstr>
      <vt:lpstr>        НАДЕЖДА  </vt:lpstr>
      <vt:lpstr>Слайд 21</vt:lpstr>
      <vt:lpstr>Я ЛЮБЛЮ ТЕБЯ           ТЫ ДУРАК!</vt:lpstr>
      <vt:lpstr>СКАЖИ ВОДЕ «СПАСИБО»!</vt:lpstr>
      <vt:lpstr>         ВОДА,</vt:lpstr>
      <vt:lpstr>ДОБРО ТВОРИТЬ – СЕБЯ ВЕСЕЛИТЬ!</vt:lpstr>
      <vt:lpstr>ДОБРОЕ СЛОВО И КОШКЕ ПРИЯТНО!</vt:lpstr>
      <vt:lpstr>ДОБРОЕ СЛОВО ДОХОДИТ ДО СЕРДЦА!</vt:lpstr>
      <vt:lpstr>Чем сердиться,  так лучше помириться!</vt:lpstr>
      <vt:lpstr>Добрый человек в добре живет век!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ДОБРО  СЕБЕ ВО БЛАГО</dc:title>
  <cp:lastModifiedBy>Tata</cp:lastModifiedBy>
  <cp:revision>74</cp:revision>
  <dcterms:modified xsi:type="dcterms:W3CDTF">2011-12-13T19:56:35Z</dcterms:modified>
</cp:coreProperties>
</file>