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9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904F9C87-B228-425D-AD71-E87616BCD5D1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8"/>
            <p14:sldId id="264"/>
            <p14:sldId id="265"/>
            <p14:sldId id="269"/>
            <p14:sldId id="266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99" autoAdjust="0"/>
    <p:restoredTop sz="94660"/>
  </p:normalViewPr>
  <p:slideViewPr>
    <p:cSldViewPr>
      <p:cViewPr varScale="1">
        <p:scale>
          <a:sx n="67" d="100"/>
          <a:sy n="67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 cstate="email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 cstate="email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20.12.2011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 smtClean="0"/>
              <a:t>Треугольник простейший и неисчерпаемый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909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20688"/>
            <a:ext cx="7776864" cy="158417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Биссектрисы треугольника пересекаются в одной точке- </a:t>
            </a:r>
            <a:r>
              <a:rPr lang="ru-RU" sz="3200" dirty="0" err="1" smtClean="0"/>
              <a:t>инцентре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4098" name="Picture 2" descr="C:\Users\Иван\Desktop\през\B4_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060848"/>
            <a:ext cx="5988625" cy="4543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302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Медиана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en-US" dirty="0" smtClean="0"/>
              <a:t>MEDIANA</a:t>
            </a:r>
            <a:r>
              <a:rPr lang="ru-RU" dirty="0" smtClean="0"/>
              <a:t>»-</a:t>
            </a:r>
            <a:r>
              <a:rPr lang="en-US" dirty="0" smtClean="0"/>
              <a:t> </a:t>
            </a:r>
            <a:r>
              <a:rPr lang="ru-RU" dirty="0" smtClean="0"/>
              <a:t>средняя </a:t>
            </a:r>
            <a:endParaRPr lang="ru-RU" dirty="0"/>
          </a:p>
        </p:txBody>
      </p:sp>
      <p:pic>
        <p:nvPicPr>
          <p:cNvPr id="5122" name="Picture 2" descr="C:\Users\Иван\Desktop\през\pic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924944"/>
            <a:ext cx="4708525" cy="332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6417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Построение медианы.</a:t>
            </a:r>
            <a:endParaRPr lang="ru-RU" dirty="0"/>
          </a:p>
        </p:txBody>
      </p:sp>
      <p:pic>
        <p:nvPicPr>
          <p:cNvPr id="9218" name="Picture 2" descr="C:\Users\Иван\Desktop\през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772816"/>
            <a:ext cx="3245160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004229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404664"/>
            <a:ext cx="7467600" cy="3951337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Медианы треугольника пересекаются в одной точке – </a:t>
            </a:r>
            <a:r>
              <a:rPr lang="ru-RU" sz="3600" dirty="0" err="1" smtClean="0"/>
              <a:t>центроиде</a:t>
            </a:r>
            <a:r>
              <a:rPr lang="ru-RU" sz="3600" dirty="0" smtClean="0"/>
              <a:t>.</a:t>
            </a:r>
            <a:endParaRPr lang="ru-RU" sz="3600" dirty="0"/>
          </a:p>
        </p:txBody>
      </p:sp>
      <p:pic>
        <p:nvPicPr>
          <p:cNvPr id="6146" name="Picture 2" descr="C:\Users\Иван\Desktop\през\Triangle.Centroi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47081" y="2276872"/>
            <a:ext cx="4823322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87438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Теорема </a:t>
            </a:r>
            <a:r>
              <a:rPr lang="ru-RU" dirty="0" err="1" smtClean="0"/>
              <a:t>Морлея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170" name="Picture 2" descr="C:\Users\Иван\Desktop\през\Morleia_teorema_clip_image001_000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420888"/>
            <a:ext cx="4451005" cy="3137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66202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192237"/>
          </a:xfrm>
        </p:spPr>
        <p:txBody>
          <a:bodyPr/>
          <a:lstStyle/>
          <a:p>
            <a:r>
              <a:rPr lang="ru-RU" dirty="0" smtClean="0"/>
              <a:t>Семинар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72816"/>
            <a:ext cx="7478216" cy="2160240"/>
          </a:xfrm>
        </p:spPr>
        <p:txBody>
          <a:bodyPr/>
          <a:lstStyle/>
          <a:p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рупповые практические занятия под руководством учителя для углубления знаний.</a:t>
            </a:r>
          </a:p>
          <a:p>
            <a:pPr marL="0" indent="0"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2603090"/>
            <a:ext cx="5857126" cy="4004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9263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Геометрия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en-US" dirty="0" smtClean="0"/>
              <a:t>GE</a:t>
            </a:r>
            <a:r>
              <a:rPr lang="ru-RU" dirty="0" smtClean="0"/>
              <a:t>» -земля	</a:t>
            </a:r>
          </a:p>
          <a:p>
            <a:r>
              <a:rPr lang="ru-RU" dirty="0" smtClean="0"/>
              <a:t>«</a:t>
            </a:r>
            <a:r>
              <a:rPr lang="en-US" dirty="0" smtClean="0"/>
              <a:t>METREO</a:t>
            </a:r>
            <a:r>
              <a:rPr lang="ru-RU" dirty="0" smtClean="0"/>
              <a:t>» – измеряю</a:t>
            </a:r>
            <a:r>
              <a:rPr lang="ru-RU" dirty="0"/>
              <a:t>.</a:t>
            </a:r>
            <a:endParaRPr lang="ru-RU" dirty="0" smtClean="0"/>
          </a:p>
        </p:txBody>
      </p:sp>
      <p:pic>
        <p:nvPicPr>
          <p:cNvPr id="1026" name="Picture 2" descr="C:\Users\Иван\Desktop\през\slide0010_image21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212976"/>
            <a:ext cx="5484050" cy="2958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3583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1088893" y="1700808"/>
            <a:ext cx="3024336" cy="3672408"/>
          </a:xfrm>
          <a:prstGeom prst="triangle">
            <a:avLst>
              <a:gd name="adj" fmla="val 246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113229" y="479715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ru-RU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19672" y="1239143"/>
            <a:ext cx="385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28853" y="4804816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</a:t>
            </a:r>
            <a:endParaRPr lang="ru-RU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719157" y="2201085"/>
            <a:ext cx="40324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</a:t>
            </a:r>
            <a:r>
              <a:rPr lang="ru-RU" sz="3600" dirty="0" smtClean="0"/>
              <a:t>, В, С –вершины</a:t>
            </a:r>
          </a:p>
          <a:p>
            <a:r>
              <a:rPr lang="ru-RU" sz="3600" dirty="0" smtClean="0"/>
              <a:t>АВ, ВС, АС – стороны</a:t>
            </a:r>
          </a:p>
          <a:p>
            <a:r>
              <a:rPr lang="ru-RU" sz="3600" dirty="0" smtClean="0"/>
              <a:t>∠А, ∠В, ∠С - углы</a:t>
            </a:r>
            <a:endParaRPr lang="ru-RU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2411760" y="476672"/>
            <a:ext cx="59061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Элементы треугольника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79426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7693128" cy="1120229"/>
          </a:xfrm>
        </p:spPr>
        <p:txBody>
          <a:bodyPr/>
          <a:lstStyle/>
          <a:p>
            <a:r>
              <a:rPr lang="ru-RU" dirty="0" smtClean="0"/>
              <a:t>Виды треугольников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899592" y="1916832"/>
            <a:ext cx="2376264" cy="3528392"/>
          </a:xfrm>
          <a:prstGeom prst="triangle">
            <a:avLst>
              <a:gd name="adj" fmla="val 25415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851920" y="2132856"/>
            <a:ext cx="2088232" cy="3312368"/>
          </a:xfrm>
          <a:prstGeom prst="triangle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7828885">
            <a:off x="6109187" y="3854197"/>
            <a:ext cx="3592828" cy="1267267"/>
          </a:xfrm>
          <a:prstGeom prst="triangle">
            <a:avLst>
              <a:gd name="adj" fmla="val 69369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183470" y="5877272"/>
            <a:ext cx="1808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остроугольный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958118" y="5874469"/>
            <a:ext cx="1875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прямоугольный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444208" y="5874469"/>
            <a:ext cx="17084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тупоугольный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74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треугольников</a:t>
            </a:r>
            <a:endParaRPr lang="ru-RU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539552" y="3068960"/>
            <a:ext cx="1944216" cy="158417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131840" y="1916832"/>
            <a:ext cx="2232248" cy="2736304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6156176" y="2708920"/>
            <a:ext cx="2344275" cy="1944216"/>
          </a:xfrm>
          <a:prstGeom prst="triangle">
            <a:avLst>
              <a:gd name="adj" fmla="val 30858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39552" y="5157192"/>
            <a:ext cx="1940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равносторонний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235194" y="5162459"/>
            <a:ext cx="1991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равнобедренный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365293" y="5157192"/>
            <a:ext cx="19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разносторонний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5111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Теорема о сумме углов треугольника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854572" y="3212976"/>
                <a:ext cx="3621896" cy="1800200"/>
              </a:xfrm>
            </p:spPr>
            <p:txBody>
              <a:bodyPr>
                <a:normAutofit/>
              </a:bodyPr>
              <a:lstStyle/>
              <a:p>
                <a:r>
                  <a:rPr lang="ru-RU" sz="2800" dirty="0"/>
                  <a:t>∠</a:t>
                </a:r>
                <a:r>
                  <a:rPr lang="ru-RU" sz="2800" dirty="0" smtClean="0"/>
                  <a:t>А+∠В</a:t>
                </a:r>
                <a:r>
                  <a:rPr lang="ru-RU" sz="2800" dirty="0"/>
                  <a:t>+</a:t>
                </a:r>
                <a:r>
                  <a:rPr lang="ru-RU" sz="2800" dirty="0" smtClean="0"/>
                  <a:t>∠С= 180</a:t>
                </a:r>
                <a14:m>
                  <m:oMath xmlns:m="http://schemas.openxmlformats.org/officeDocument/2006/math">
                    <m:r>
                      <a:rPr lang="ru-RU" sz="2800" i="1" smtClean="0">
                        <a:latin typeface="Cambria Math"/>
                        <a:ea typeface="Cambria Math"/>
                      </a:rPr>
                      <m:t>°</m:t>
                    </m:r>
                  </m:oMath>
                </a14:m>
                <a:endParaRPr lang="ru-RU" sz="28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54572" y="3212976"/>
                <a:ext cx="3621896" cy="1800200"/>
              </a:xfrm>
              <a:blipFill rotWithShape="1">
                <a:blip r:embed="rId2" cstate="email"/>
                <a:stretch>
                  <a:fillRect l="-3367" t="-33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C:\Users\Иван\Desktop\през\TriangleWithLin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564904"/>
            <a:ext cx="4387028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6710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Биссектриса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805775"/>
            <a:ext cx="7467600" cy="2416709"/>
          </a:xfrm>
        </p:spPr>
        <p:txBody>
          <a:bodyPr>
            <a:normAutofit/>
          </a:bodyPr>
          <a:lstStyle/>
          <a:p>
            <a:r>
              <a:rPr lang="ru-RU" sz="4000" dirty="0" smtClean="0"/>
              <a:t>«</a:t>
            </a:r>
            <a:r>
              <a:rPr lang="en-US" sz="4000" dirty="0" err="1" smtClean="0"/>
              <a:t>Biss</a:t>
            </a:r>
            <a:r>
              <a:rPr lang="ru-RU" sz="4000" dirty="0" smtClean="0"/>
              <a:t>»</a:t>
            </a:r>
            <a:r>
              <a:rPr lang="en-US" sz="4000" dirty="0" smtClean="0"/>
              <a:t> - </a:t>
            </a:r>
            <a:r>
              <a:rPr lang="ru-RU" sz="4000" dirty="0" smtClean="0"/>
              <a:t>дважды</a:t>
            </a:r>
          </a:p>
          <a:p>
            <a:r>
              <a:rPr lang="ru-RU" sz="4000" dirty="0" smtClean="0"/>
              <a:t>«</a:t>
            </a:r>
            <a:r>
              <a:rPr lang="en-US" sz="4000" dirty="0" err="1" smtClean="0"/>
              <a:t>Seco</a:t>
            </a:r>
            <a:r>
              <a:rPr lang="ru-RU" sz="4000" dirty="0" smtClean="0"/>
              <a:t>»</a:t>
            </a:r>
            <a:r>
              <a:rPr lang="en-US" sz="4000" dirty="0" smtClean="0"/>
              <a:t> - </a:t>
            </a:r>
            <a:r>
              <a:rPr lang="ru-RU" sz="4000" dirty="0" smtClean="0"/>
              <a:t>рассекаю</a:t>
            </a:r>
            <a:endParaRPr lang="ru-RU" sz="4000" dirty="0"/>
          </a:p>
        </p:txBody>
      </p:sp>
      <p:pic>
        <p:nvPicPr>
          <p:cNvPr id="3074" name="Picture 2" descr="C:\Users\Иван\Desktop\през\медиан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8992" y="2132856"/>
            <a:ext cx="3762549" cy="376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0663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Построение биссектрисы</a:t>
            </a:r>
            <a:endParaRPr lang="ru-RU" dirty="0"/>
          </a:p>
        </p:txBody>
      </p:sp>
      <p:pic>
        <p:nvPicPr>
          <p:cNvPr id="8194" name="Picture 2" descr="C:\Users\Иван\Desktop\през\pr113_5a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916832"/>
            <a:ext cx="4069060" cy="4033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415028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Тетрадь для рисования</Template>
  <TotalTime>122</TotalTime>
  <Words>106</Words>
  <Application>Microsoft Office PowerPoint</Application>
  <PresentationFormat>Экран (4:3)</PresentationFormat>
  <Paragraphs>33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Sketchbook</vt:lpstr>
      <vt:lpstr>Треугольник простейший и неисчерпаемый</vt:lpstr>
      <vt:lpstr>Семинар</vt:lpstr>
      <vt:lpstr>Геометрия</vt:lpstr>
      <vt:lpstr>Слайд 4</vt:lpstr>
      <vt:lpstr>Виды треугольников</vt:lpstr>
      <vt:lpstr>Виды треугольников</vt:lpstr>
      <vt:lpstr>Теорема о сумме углов треугольника</vt:lpstr>
      <vt:lpstr>Биссектриса</vt:lpstr>
      <vt:lpstr>Построение биссектрисы</vt:lpstr>
      <vt:lpstr>Слайд 10</vt:lpstr>
      <vt:lpstr>Медиана</vt:lpstr>
      <vt:lpstr>Построение медианы.</vt:lpstr>
      <vt:lpstr>Слайд 13</vt:lpstr>
      <vt:lpstr>Теорема Морлея.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Треугольник простейший и неисчерпаемый</dc:title>
  <dc:creator>Иван</dc:creator>
  <cp:lastModifiedBy>Tata</cp:lastModifiedBy>
  <cp:revision>14</cp:revision>
  <dcterms:created xsi:type="dcterms:W3CDTF">2011-11-16T15:43:18Z</dcterms:created>
  <dcterms:modified xsi:type="dcterms:W3CDTF">2011-12-20T19:59:37Z</dcterms:modified>
</cp:coreProperties>
</file>