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C6A118-E7AF-49AA-8FC2-0C84087D47E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E0D4E4-DEC1-43AE-ADCE-52DA924F9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582E08-CA9E-4358-AD9F-B397A55A69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2664A3-7DCA-4034-9054-0134D55FE3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0FF5C-87BD-498E-B178-637E42F90C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321D4D-6988-49D8-AB89-7732F4810E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036D94-E5FF-4AD5-9624-0AD8F3DE51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12937-4376-4B55-8250-CA09B1976B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254754-BA7C-4632-AEAF-343BFE6989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4D96BB-4F5F-49DA-932D-B61F70F6C0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38FDBFC-AC93-4E98-A679-4B3570E5055F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B5CF683-4CC2-49DB-B744-54C6913D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11C3-7473-4CFA-8F05-DA5464006D10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C881-BD25-4AA8-AFBF-65AE5FE83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7DD1-4144-4C20-8E55-76E81DCEED01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14B7-D513-4559-A947-28D1B1963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C53AAA-4A75-43C1-866E-23E851B4CE9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91D977-9B15-41D0-8B66-4F71B06B7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F73381C-AB6A-4F33-9C25-314F83F5DD98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94F274D-F709-41E5-982B-2266BBA13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3A7ED3-D2F1-454B-96D8-4C02C468DA25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A377BD-28A8-4429-8BF2-5F656D586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6F1385-79A0-40AB-87B2-2C8B02A03757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4E567D-3366-458C-8AF8-0E56A54FB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8D1C9B-B7B3-48B4-A95E-64DAC13C2591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5A60F9-38D6-4563-8B3E-9E63E1CE6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03CF-1F3A-4D87-9E9B-F609EE9942AD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C707-0B6A-4429-AE5C-A66DC71C9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F2B90A6-83BB-461C-8C75-014ADEAD793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31A4D38-BD5B-4CA0-B31F-41268D72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5FE0EE3-F06E-4D3C-9420-548839E30517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C4DF08C-DB83-4735-81B5-09436C660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0E1C65D-B2F1-48FC-BC99-4BDAA0449AC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C657AEE-567C-4AED-9C38-55CCCAE57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14" r:id="rId8"/>
    <p:sldLayoutId id="2147483715" r:id="rId9"/>
    <p:sldLayoutId id="2147483706" r:id="rId10"/>
    <p:sldLayoutId id="2147483705" r:id="rId11"/>
  </p:sldLayoutIdLst>
  <p:transition spd="med">
    <p:wedge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303560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303560"/>
          </a:solidFill>
          <a:latin typeface="Century Schoolbook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303560"/>
          </a:solidFill>
          <a:latin typeface="Century Schoolbook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303560"/>
          </a:solidFill>
          <a:latin typeface="Century Schoolbook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303560"/>
          </a:solidFill>
          <a:latin typeface="Century Schoolbook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303560"/>
          </a:solidFill>
          <a:latin typeface="Century Schoolbook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303560"/>
          </a:solidFill>
          <a:latin typeface="Century Schoolbook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303560"/>
          </a:solidFill>
          <a:latin typeface="Century Schoolbook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303560"/>
          </a:solidFill>
          <a:latin typeface="Century Schoolbook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04DA3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04DA3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04DA3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229600" cy="1447817"/>
          </a:xfrm>
        </p:spPr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B050"/>
                </a:solidFill>
              </a:rPr>
              <a:t>Строение земной коры.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714625"/>
            <a:ext cx="5981700" cy="3905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5000628" y="642918"/>
            <a:ext cx="3894428" cy="5429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История возникновения крупнейших форм рельефа – это история исчезнувших океанов история столкнувшихся материков. Территория России, как и всей Европы, сформировалась за счет постепенного сближения и столкновения отдельных крупных </a:t>
            </a:r>
            <a:r>
              <a:rPr lang="ru-RU" sz="2000" dirty="0" err="1" smtClean="0"/>
              <a:t>литосферных</a:t>
            </a:r>
            <a:r>
              <a:rPr lang="ru-RU" sz="2000" dirty="0" smtClean="0"/>
              <a:t> плит и их осколков.</a:t>
            </a:r>
            <a:endParaRPr lang="ru-RU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142984"/>
            <a:ext cx="5062958" cy="4143404"/>
          </a:xfrm>
          <a:ln w="228600" cap="sq" cmpd="thickThin"/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7864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их пределах есть относительно устойчивые участки – платформы и подвижные складчатые пояса. Наличие складчатых поясов во внутренних частях </a:t>
            </a:r>
            <a:r>
              <a:rPr lang="ru-RU" dirty="0" err="1" smtClean="0"/>
              <a:t>литосферной</a:t>
            </a:r>
            <a:r>
              <a:rPr lang="ru-RU" dirty="0" smtClean="0"/>
              <a:t> плиты (например, Урал) говорит о том, что когда-то здесь проходила граница двух плит, прочно спаявшихся друг с другом и превратившихся в единую, более крупную </a:t>
            </a:r>
            <a:r>
              <a:rPr lang="ru-RU" dirty="0" err="1" smtClean="0"/>
              <a:t>литосферную</a:t>
            </a:r>
            <a:r>
              <a:rPr lang="ru-RU" dirty="0" smtClean="0"/>
              <a:t> плиту.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2" y="3429000"/>
            <a:ext cx="4132670" cy="275511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7"/>
            <a:ext cx="3952876" cy="2964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14811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2800" dirty="0" smtClean="0"/>
              <a:t>От строения </a:t>
            </a:r>
            <a:r>
              <a:rPr lang="ru-RU" sz="2800" dirty="0" err="1" smtClean="0"/>
              <a:t>литосферных</a:t>
            </a:r>
            <a:r>
              <a:rPr lang="ru-RU" sz="2800" dirty="0" smtClean="0"/>
              <a:t> плит зависит размещение крупнейших форм рельефа суши – равнин и гор. 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1" y="2500307"/>
            <a:ext cx="4071966" cy="271464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6" y="2500306"/>
            <a:ext cx="434343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143000" y="5643563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entury Schoolbook" pitchFamily="18" charset="0"/>
              </a:rPr>
              <a:t>Горы 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429250" y="5643563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entury Schoolbook" pitchFamily="18" charset="0"/>
              </a:rPr>
              <a:t>Равнины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7864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Равнины расположены на крупных структурных </a:t>
            </a:r>
            <a:r>
              <a:rPr lang="ru-RU" dirty="0" err="1" smtClean="0"/>
              <a:t>литосферных</a:t>
            </a:r>
            <a:r>
              <a:rPr lang="ru-RU" dirty="0" smtClean="0"/>
              <a:t> плитах – платформах. Горные сооружения соответствуют складчатым областям. Равнины и горы отличаются друг от друга не только абсолютными и относительными высотами, но и характером залегания горных пород.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785926"/>
            <a:ext cx="4038600" cy="302895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52146" cy="16906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dirty="0" smtClean="0"/>
              <a:t>Движения </a:t>
            </a:r>
            <a:r>
              <a:rPr lang="ru-RU" dirty="0" err="1" smtClean="0"/>
              <a:t>литосферных</a:t>
            </a:r>
            <a:r>
              <a:rPr lang="ru-RU" dirty="0" smtClean="0"/>
              <a:t> плит (горизонтальные и вертикальные) продолжаются и в настоящее время. Особенно активны они в пограничных зонах плит. Поэтому именно здесь расположены сейсмические пояса и находятся наиболее высокие горы.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46" y="2285992"/>
            <a:ext cx="4756968" cy="4000848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72158"/>
          </a:xfr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На северо-востоке </a:t>
            </a:r>
            <a:r>
              <a:rPr lang="ru-RU" dirty="0" err="1" smtClean="0"/>
              <a:t>Евразиатская</a:t>
            </a:r>
            <a:r>
              <a:rPr lang="ru-RU" dirty="0" smtClean="0"/>
              <a:t> плита отодвигается от </a:t>
            </a:r>
            <a:r>
              <a:rPr lang="ru-RU" dirty="0" err="1" smtClean="0"/>
              <a:t>Северо-Американской</a:t>
            </a:r>
            <a:r>
              <a:rPr lang="ru-RU" dirty="0" smtClean="0"/>
              <a:t>. На юго-востоке от </a:t>
            </a:r>
            <a:r>
              <a:rPr lang="ru-RU" dirty="0" err="1" smtClean="0"/>
              <a:t>Евразиатской</a:t>
            </a:r>
            <a:r>
              <a:rPr lang="ru-RU" dirty="0" smtClean="0"/>
              <a:t> откололась Амурская плита и начала постепенно от нее отодвигаться. В образовавшейся глубокой впадине возникло озеро Байкал. Взаимные смещения плит и отдельных блоков вызывают рост горных хребтов и образование впадин.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500438"/>
            <a:ext cx="3881438" cy="2717007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3810000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357166"/>
            <a:ext cx="4543428" cy="581503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На востоке с Евразией сближается со скоростью около 8 см/год океаническое ложе Тихого океана. Здесь на границе Тихоокеанской и </a:t>
            </a:r>
            <a:r>
              <a:rPr lang="ru-RU" dirty="0" err="1" smtClean="0"/>
              <a:t>Охотоморской</a:t>
            </a:r>
            <a:r>
              <a:rPr lang="ru-RU" dirty="0" smtClean="0"/>
              <a:t> </a:t>
            </a:r>
            <a:r>
              <a:rPr lang="ru-RU" dirty="0" err="1" smtClean="0"/>
              <a:t>литосферных</a:t>
            </a:r>
            <a:r>
              <a:rPr lang="ru-RU" dirty="0" smtClean="0"/>
              <a:t> плит развиты современный вулканизм и созданные им формы рельефа.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1643050"/>
            <a:ext cx="4192560" cy="3429023"/>
          </a:xfrm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</TotalTime>
  <Words>74</Words>
  <Application>Microsoft Office PowerPoint</Application>
  <PresentationFormat>Экран (4:3)</PresentationFormat>
  <Paragraphs>12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Century Schoolbook</vt:lpstr>
      <vt:lpstr>Arial</vt:lpstr>
      <vt:lpstr>Wingdings 2</vt:lpstr>
      <vt:lpstr>Calibri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земной коры.</dc:title>
  <dc:creator>123</dc:creator>
  <cp:lastModifiedBy>User</cp:lastModifiedBy>
  <cp:revision>13</cp:revision>
  <dcterms:created xsi:type="dcterms:W3CDTF">2011-05-18T15:39:53Z</dcterms:created>
  <dcterms:modified xsi:type="dcterms:W3CDTF">2012-01-10T12:18:57Z</dcterms:modified>
</cp:coreProperties>
</file>