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B393159-00D1-45DF-977C-F61AFAFFCBE1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B6BA21D-8306-4F88-8E4E-9D311D20B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38ED5D-C578-4669-A1C0-E913421793B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B8717B-17F5-454B-A4C1-795DC085ED5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5868B7-950A-469F-B729-BC83223CAC5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86FAA3F-A6C4-41DE-B116-3DEC577FDF66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A902E1F-7AA9-4584-9D75-44573B8D0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857B0-FE20-407E-8BFE-78205D2D4946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042C5-A8D0-42B5-AD77-14922FD4B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219068-9BDF-477C-9F11-62EBF00D584D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D02C007-F5D5-4222-A2BF-4442B1934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D6028-722E-4FC5-8728-EA7E2AE9C0D1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947BF-3CA8-4EEF-B6CD-FC93B5715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D70677A-63A5-436D-8A66-5C6CBE0F6C1C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F35A2F-7A94-411C-B6EE-0C923DC93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74E2-1CE2-4DC3-9C0C-57589499039E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2AA41-CE89-4F52-BFC3-64491FDDC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5ED7C-EBAA-43CC-BD8C-C2FA161D5505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8A1C5-8B5C-4A11-B38A-0E470422A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2609C-0C2A-49FB-A623-3A383F9D2624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262BC-3FD8-4CDF-8A15-C53119688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9B4DF-6735-46A5-8A5E-9E3668769CBF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CA3FA-DDA8-467D-BEFA-0E2EA72B8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419E-52D9-44D3-8C97-66222DF4BC69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5B8D2-16A6-441C-8AB9-0DFE7B738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33B011-621E-4D74-82FA-E12E009AFD0E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C06BE3-729C-4D24-8BC7-6A01F0F01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D60634A-72F9-476D-8982-EA97A46CF6AD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8909A27-6DE5-43FE-A45D-F37DC75FB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ransition spd="slow">
    <p:wedge/>
  </p:transition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Путешествие во времени!</a:t>
            </a:r>
            <a:endParaRPr lang="ru-RU" dirty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algn="ctr"/>
            <a:r>
              <a:rPr lang="ru-RU" sz="3200" smtClean="0">
                <a:latin typeface="Bookman Old Style" pitchFamily="18" charset="0"/>
              </a:rPr>
              <a:t>Геохронологическая таблица!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242048" cy="67724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Карбон.</a:t>
            </a:r>
            <a:endParaRPr lang="ru-RU" dirty="0"/>
          </a:p>
        </p:txBody>
      </p:sp>
      <p:pic>
        <p:nvPicPr>
          <p:cNvPr id="26626" name="Содержимое 4" descr="Палеозой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3413" y="1357313"/>
            <a:ext cx="3438525" cy="2286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142984"/>
            <a:ext cx="3965092" cy="5429288"/>
          </a:xfrm>
          <a:ln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latin typeface="Bookman Old Style" pitchFamily="18" charset="0"/>
              </a:rPr>
              <a:t>Пятому сыну – Карбону – было мало гор, морей, земноводных и беспозвоночных животных, созданных его старшими братьями. Он широко распространил заболоченные низменности, взрастил леса из папоротников, хвощей и плаунов; появились первые рептилии.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26630" name="Picture 2" descr="C:\Documents and Settings\Администратор\Рабочий стол\paporotn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714750"/>
            <a:ext cx="342900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42048" cy="60580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Пермь.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3614734" cy="5214974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latin typeface="Bookman Old Style" pitchFamily="18" charset="0"/>
              </a:rPr>
              <a:t>Самый младший сын был неугомонен. Играя </a:t>
            </a:r>
            <a:r>
              <a:rPr lang="ru-RU" b="1" dirty="0" err="1" smtClean="0">
                <a:latin typeface="Bookman Old Style" pitchFamily="18" charset="0"/>
              </a:rPr>
              <a:t>литосферными</a:t>
            </a:r>
            <a:r>
              <a:rPr lang="ru-RU" b="1" dirty="0" smtClean="0">
                <a:latin typeface="Bookman Old Style" pitchFamily="18" charset="0"/>
              </a:rPr>
              <a:t> плитами, он то сталкивал их, создавая горы, то отодвигал друг от друга. При нем образовались горы Урала, а также фундамент </a:t>
            </a:r>
            <a:r>
              <a:rPr lang="ru-RU" b="1" dirty="0" err="1" smtClean="0">
                <a:latin typeface="Bookman Old Style" pitchFamily="18" charset="0"/>
              </a:rPr>
              <a:t>Западно</a:t>
            </a:r>
            <a:r>
              <a:rPr lang="ru-RU" b="1" dirty="0" smtClean="0">
                <a:latin typeface="Bookman Old Style" pitchFamily="18" charset="0"/>
              </a:rPr>
              <a:t> –Сибирской </a:t>
            </a:r>
            <a:r>
              <a:rPr lang="ru-RU" b="1" dirty="0" err="1" smtClean="0">
                <a:latin typeface="Bookman Old Style" pitchFamily="18" charset="0"/>
              </a:rPr>
              <a:t>платфоры</a:t>
            </a:r>
            <a:r>
              <a:rPr lang="ru-RU" b="1" dirty="0" smtClean="0">
                <a:latin typeface="Bookman Old Style" pitchFamily="18" charset="0"/>
              </a:rPr>
              <a:t>. 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27653" name="Picture 28" descr="altay00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78300" y="1785938"/>
            <a:ext cx="3751263" cy="3190875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42048" cy="67724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Мезозойская эра.</a:t>
            </a:r>
            <a:endParaRPr lang="ru-RU" dirty="0"/>
          </a:p>
        </p:txBody>
      </p:sp>
      <p:pic>
        <p:nvPicPr>
          <p:cNvPr id="28674" name="Содержимое 4" descr="Мезоз6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43063"/>
            <a:ext cx="3521075" cy="35750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300" y="1143000"/>
            <a:ext cx="3894138" cy="49831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atin typeface="Bookman Old Style" pitchFamily="18" charset="0"/>
              </a:rPr>
              <a:t>Мезозойская эра, которую встретил </a:t>
            </a:r>
            <a:r>
              <a:rPr lang="ru-RU" dirty="0" err="1" smtClean="0">
                <a:latin typeface="Bookman Old Style" pitchFamily="18" charset="0"/>
              </a:rPr>
              <a:t>Хронос</a:t>
            </a:r>
            <a:r>
              <a:rPr lang="ru-RU" smtClean="0">
                <a:latin typeface="Bookman Old Style" pitchFamily="18" charset="0"/>
              </a:rPr>
              <a:t> дальше, </a:t>
            </a:r>
            <a:r>
              <a:rPr lang="ru-RU" dirty="0" smtClean="0">
                <a:latin typeface="Bookman Old Style" pitchFamily="18" charset="0"/>
              </a:rPr>
              <a:t>рассказала о том, что у нее 3 сына, которые тоже вносят существенные изменения в облик нашей планеты.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242048" cy="67724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Триас.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357313"/>
            <a:ext cx="3857625" cy="5054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latin typeface="Bookman Old Style" pitchFamily="18" charset="0"/>
              </a:rPr>
              <a:t>Старший сын – Триас разрушил горы, образованные в палеозое, поднял материки, образовал обширные пустыни. Наиболее характерными полезными ископаемыми были каменные соли. 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29699" name="Содержимое 4" descr="02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0" y="2000250"/>
            <a:ext cx="3735388" cy="2786063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42048" cy="74868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Юра.</a:t>
            </a:r>
            <a:endParaRPr lang="ru-RU" dirty="0"/>
          </a:p>
        </p:txBody>
      </p:sp>
      <p:pic>
        <p:nvPicPr>
          <p:cNvPr id="30722" name="Содержимое 4" descr="Мезоз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071563"/>
            <a:ext cx="3521075" cy="25908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300" y="928688"/>
            <a:ext cx="3965575" cy="55721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latin typeface="Bookman Old Style" pitchFamily="18" charset="0"/>
              </a:rPr>
              <a:t>Средний сын Мезозойской эры – Юра – образовал на территории России хребет </a:t>
            </a:r>
            <a:r>
              <a:rPr lang="ru-RU" b="1" dirty="0" err="1" smtClean="0">
                <a:latin typeface="Bookman Old Style" pitchFamily="18" charset="0"/>
              </a:rPr>
              <a:t>Верхоянский</a:t>
            </a:r>
            <a:r>
              <a:rPr lang="ru-RU" b="1" dirty="0" smtClean="0">
                <a:latin typeface="Bookman Old Style" pitchFamily="18" charset="0"/>
              </a:rPr>
              <a:t>, Черского, Сихотэ-Алинь. При нем произошел расцвет рептилий. Характерными полезными ископаемыми были каменные угли, нефть, фосфориты. 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30724" name="Picture 2" descr="C:\Documents and Settings\Администратор\Рабочий стол\oil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786188"/>
            <a:ext cx="292893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42048" cy="60580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Мел.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143000"/>
            <a:ext cx="3521075" cy="55006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latin typeface="Bookman Old Style" pitchFamily="18" charset="0"/>
              </a:rPr>
              <a:t>Самым младшим из сыновей был жестокий и беспощадный Мел. Он поднял разрушенные горы, истребил гигантских рептилий. Характерными полезными ископаемыми для него – нефть, горючие сланцы, мел, уголь, фосфориты. 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31747" name="Picture 4" descr="1515_SXE8EBD4MG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57625" y="1500188"/>
            <a:ext cx="4286250" cy="3679825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42048" cy="82012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Кайнозойская эра.</a:t>
            </a:r>
            <a:endParaRPr lang="ru-RU" dirty="0"/>
          </a:p>
        </p:txBody>
      </p:sp>
      <p:pic>
        <p:nvPicPr>
          <p:cNvPr id="32770" name="Содержимое 4" descr="Кайн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4625" y="2000250"/>
            <a:ext cx="3897313" cy="3429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Побрел </a:t>
            </a:r>
            <a:r>
              <a:rPr lang="ru-RU" dirty="0" err="1" smtClean="0"/>
              <a:t>Хронос</a:t>
            </a:r>
            <a:r>
              <a:rPr lang="ru-RU" dirty="0" smtClean="0"/>
              <a:t> по бескрайнему простору нашей планеты и увидел красивую девушку, которую звали Кайнозойская эра. Было у нее 3 брата. 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42048" cy="67724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Палеоген.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143000"/>
            <a:ext cx="3763962" cy="49831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latin typeface="Bookman Old Style" pitchFamily="18" charset="0"/>
              </a:rPr>
              <a:t>Старший брат Палеоген был очень строг и беспощаден. Он разрушил горы, затопил </a:t>
            </a:r>
            <a:r>
              <a:rPr lang="ru-RU" b="1" dirty="0" err="1" smtClean="0">
                <a:latin typeface="Bookman Old Style" pitchFamily="18" charset="0"/>
              </a:rPr>
              <a:t>Западно-Сибирскую</a:t>
            </a:r>
            <a:r>
              <a:rPr lang="ru-RU" b="1" dirty="0" smtClean="0">
                <a:latin typeface="Bookman Old Style" pitchFamily="18" charset="0"/>
              </a:rPr>
              <a:t> и Восточно-Европейскую платформы. Но при этом появились птицы и млекопитающие. Характерными полезными ископаемыми для него были фосфориты, бурые угли, бокситы. 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33795" name="Содержимое 4" descr="Кай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14813" y="1928813"/>
            <a:ext cx="3714750" cy="3071812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242048" cy="67724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неоген.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3614738" cy="51260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latin typeface="Bookman Old Style" pitchFamily="18" charset="0"/>
              </a:rPr>
              <a:t>Свирепым был второй брат Кайнозойской эры Неоген. Он постоянно изливался лавой гнева многочисленных вулканов. Он образовал остроконечные и очень опасные горы Кавказа, Камчатки, Курильских островов.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34819" name="Picture 24" descr="altay007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0" y="2000250"/>
            <a:ext cx="3786188" cy="2805113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242048" cy="67724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Четвертичный период.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8" y="1143000"/>
            <a:ext cx="4071937" cy="52863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latin typeface="Bookman Old Style" pitchFamily="18" charset="0"/>
              </a:rPr>
              <a:t>Младший же брат Четвертичный период молод и подвижен. При нем произошло общее поднятие территории, многократные оледенения, изменения уровней в морях, появление человека. характерными полезными ископаемыми являются торф, россыпные месторождения золота, алмазов, драгоценных камней. 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35843" name="Содержимое 6" descr="10171-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143000"/>
            <a:ext cx="3521075" cy="1857375"/>
          </a:xfrm>
        </p:spPr>
      </p:pic>
      <p:pic>
        <p:nvPicPr>
          <p:cNvPr id="35844" name="Picture 2" descr="C:\Documents and Settings\Администратор\Рабочий стол\1261388576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143250"/>
            <a:ext cx="3500437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242048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Дети, сегодня мы отправимся  в далекое прошлое…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313" y="2000250"/>
            <a:ext cx="3786187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	</a:t>
            </a:r>
            <a:r>
              <a:rPr lang="ru-RU" b="1" dirty="0" smtClean="0">
                <a:latin typeface="Bookman Old Style" pitchFamily="18" charset="0"/>
              </a:rPr>
              <a:t>Давным-давно  великий бог времени </a:t>
            </a:r>
            <a:r>
              <a:rPr lang="ru-RU" b="1" dirty="0" err="1" smtClean="0">
                <a:latin typeface="Bookman Old Style" pitchFamily="18" charset="0"/>
              </a:rPr>
              <a:t>Хронос</a:t>
            </a:r>
            <a:r>
              <a:rPr lang="ru-RU" b="1" dirty="0" smtClean="0">
                <a:latin typeface="Bookman Old Style" pitchFamily="18" charset="0"/>
              </a:rPr>
              <a:t> решил «пройтись» по нашей Земле и записать в «Книге Времени - Геохронологии» всё, что будет происходить на ней!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6" name="Содержимое 5" descr="ghos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43372" y="2500306"/>
            <a:ext cx="3910619" cy="3128495"/>
          </a:xfrm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3520440" cy="6143668"/>
          </a:xfrm>
          <a:ln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Закончил </a:t>
            </a:r>
            <a:r>
              <a:rPr lang="ru-RU" dirty="0" err="1" smtClean="0"/>
              <a:t>Хронос</a:t>
            </a:r>
            <a:r>
              <a:rPr lang="ru-RU" dirty="0" smtClean="0"/>
              <a:t> свой трудный путь. В «Книге Времени» была заключена огромная информация о развитии Земли.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Время, в течение которого накапливалась  группа пород, </a:t>
            </a:r>
            <a:r>
              <a:rPr lang="ru-RU" dirty="0" err="1" smtClean="0"/>
              <a:t>Хронос</a:t>
            </a:r>
            <a:r>
              <a:rPr lang="ru-RU" dirty="0" smtClean="0"/>
              <a:t> назвал эрой. Название эры отражает относительное время: </a:t>
            </a:r>
            <a:r>
              <a:rPr lang="ru-RU" b="1" dirty="0" smtClean="0"/>
              <a:t>архейская </a:t>
            </a:r>
            <a:r>
              <a:rPr lang="ru-RU" dirty="0" smtClean="0"/>
              <a:t>(древнейшая), </a:t>
            </a:r>
            <a:r>
              <a:rPr lang="ru-RU" b="1" dirty="0" smtClean="0"/>
              <a:t>протерозойская</a:t>
            </a:r>
            <a:r>
              <a:rPr lang="ru-RU" dirty="0" smtClean="0"/>
              <a:t> (ранняя), </a:t>
            </a:r>
            <a:r>
              <a:rPr lang="ru-RU" b="1" dirty="0" smtClean="0"/>
              <a:t>палеозойская</a:t>
            </a:r>
            <a:r>
              <a:rPr lang="ru-RU" dirty="0" smtClean="0"/>
              <a:t> (древняя), </a:t>
            </a:r>
            <a:r>
              <a:rPr lang="ru-RU" b="1" dirty="0" smtClean="0"/>
              <a:t>мезозойская</a:t>
            </a:r>
            <a:r>
              <a:rPr lang="ru-RU" dirty="0" smtClean="0"/>
              <a:t> (средняя), </a:t>
            </a:r>
            <a:r>
              <a:rPr lang="ru-RU" b="1" dirty="0" smtClean="0"/>
              <a:t>кайнозойская</a:t>
            </a:r>
            <a:r>
              <a:rPr lang="ru-RU" dirty="0" smtClean="0"/>
              <a:t> (новая).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Все эры разделены на менее длительные отрезки времени – периоды.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36868" name="Содержимое 4" descr="Кай8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57688" y="928688"/>
            <a:ext cx="3500437" cy="489585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242048" cy="8915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Геохронология…</a:t>
            </a:r>
            <a:endParaRPr lang="ru-RU" dirty="0"/>
          </a:p>
        </p:txBody>
      </p:sp>
      <p:pic>
        <p:nvPicPr>
          <p:cNvPr id="18434" name="Содержимое 6" descr="Archaei_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286000"/>
            <a:ext cx="3863975" cy="28971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965575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i="1" dirty="0" smtClean="0"/>
              <a:t>Геохронология</a:t>
            </a:r>
            <a:r>
              <a:rPr lang="ru-RU" dirty="0" smtClean="0"/>
              <a:t> (от греч.</a:t>
            </a:r>
            <a:r>
              <a:rPr lang="en-US" dirty="0" smtClean="0"/>
              <a:t>geo</a:t>
            </a:r>
            <a:r>
              <a:rPr lang="ru-RU" dirty="0" smtClean="0"/>
              <a:t> – Земля, </a:t>
            </a:r>
            <a:r>
              <a:rPr lang="en-US" dirty="0" err="1" smtClean="0"/>
              <a:t>chronos</a:t>
            </a:r>
            <a:r>
              <a:rPr lang="ru-RU" dirty="0" smtClean="0"/>
              <a:t> – время и </a:t>
            </a:r>
            <a:r>
              <a:rPr lang="en-US" dirty="0" smtClean="0"/>
              <a:t>logos</a:t>
            </a:r>
            <a:r>
              <a:rPr lang="ru-RU" dirty="0" smtClean="0"/>
              <a:t> – учение) – </a:t>
            </a:r>
            <a:r>
              <a:rPr lang="ru-RU" dirty="0" err="1" smtClean="0"/>
              <a:t>учение</a:t>
            </a:r>
            <a:r>
              <a:rPr lang="ru-RU" dirty="0" smtClean="0"/>
              <a:t> о возрасте, продолжительности и последовательности формирования горных пород, слагающих земную кору.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42048" cy="74868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Архей и протерозой.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285875"/>
            <a:ext cx="3857625" cy="51435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latin typeface="Bookman Old Style" pitchFamily="18" charset="0"/>
              </a:rPr>
              <a:t>В начале своего пути он встретил двух старцев – Архея и Протерозоя. Они яростно обрушили на него столбы пепла и реки лавы вулканов, затопили обширные пространства суши. Характерными полезными ископаемыми для них были железные руды. 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19459" name="Содержимое 4" descr="koshc003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57688" y="2214563"/>
            <a:ext cx="3798887" cy="25400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42048" cy="67724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Палеозойская эра!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ln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Разозлился на Архея и Протерозоя великий </a:t>
            </a:r>
            <a:r>
              <a:rPr lang="ru-RU" dirty="0" err="1" smtClean="0"/>
              <a:t>Хронос</a:t>
            </a:r>
            <a:r>
              <a:rPr lang="ru-RU" dirty="0" smtClean="0"/>
              <a:t> и продолжил свое путешествие. Встретилась ему женщина – Палеозойская эра. Было у нее 6 сыновей. </a:t>
            </a:r>
            <a:endParaRPr lang="ru-RU" dirty="0"/>
          </a:p>
        </p:txBody>
      </p:sp>
      <p:pic>
        <p:nvPicPr>
          <p:cNvPr id="21509" name="Содержимое 4" descr="Палеозой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37038" y="1600200"/>
            <a:ext cx="3403600" cy="4525963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42048" cy="60580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Кембрий.</a:t>
            </a:r>
            <a:endParaRPr lang="ru-RU" dirty="0"/>
          </a:p>
        </p:txBody>
      </p:sp>
      <p:pic>
        <p:nvPicPr>
          <p:cNvPr id="22530" name="Содержимое 4" descr="gora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285875"/>
            <a:ext cx="3786188" cy="23495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50" y="1285875"/>
            <a:ext cx="3735388" cy="50720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atin typeface="Bookman Old Style" pitchFamily="18" charset="0"/>
              </a:rPr>
              <a:t>Самый старший из сыновей – Кембрий был очень суров. В гневе он сминал осадочные породы в складки. Складкообразование приводило к образованию молодых гор. Кембрий затопил обширное пространство морями, в которых обитали беспозвоночные животные. 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22532" name="Picture 2" descr="C:\Documents and Settings\Администратор\Рабочий стол\paleozoic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857625"/>
            <a:ext cx="378618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42048" cy="60580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 smtClean="0"/>
              <a:t>Ордовик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3520440" cy="4911741"/>
          </a:xfrm>
          <a:ln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latin typeface="Bookman Old Style" pitchFamily="18" charset="0"/>
              </a:rPr>
              <a:t>Второй сын Палеозойской эры – </a:t>
            </a:r>
            <a:r>
              <a:rPr lang="ru-RU" b="1" dirty="0" err="1" smtClean="0">
                <a:latin typeface="Bookman Old Style" pitchFamily="18" charset="0"/>
              </a:rPr>
              <a:t>Ордовик</a:t>
            </a:r>
            <a:r>
              <a:rPr lang="ru-RU" b="1" dirty="0" smtClean="0">
                <a:latin typeface="Bookman Old Style" pitchFamily="18" charset="0"/>
              </a:rPr>
              <a:t> – был не менее суров, чем старший. При его жизни произошло уменьшение площади морских бассейнов и появились первые наземные беспозвоночные животные. 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23557" name="Содержимое 4" descr="4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71938" y="2214563"/>
            <a:ext cx="4065587" cy="2968625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42048" cy="53437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 smtClean="0"/>
              <a:t>Силурий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4578" name="Содержимое 4" descr="1-2-1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357313"/>
            <a:ext cx="3905250" cy="328612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5" y="1285875"/>
            <a:ext cx="3965575" cy="51260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b="1" dirty="0" smtClean="0">
                <a:latin typeface="Bookman Old Style" pitchFamily="18" charset="0"/>
              </a:rPr>
              <a:t>Третий сын, </a:t>
            </a:r>
            <a:r>
              <a:rPr lang="ru-RU" sz="3600" b="1" dirty="0" err="1" smtClean="0">
                <a:latin typeface="Bookman Old Style" pitchFamily="18" charset="0"/>
              </a:rPr>
              <a:t>Силурий</a:t>
            </a:r>
            <a:r>
              <a:rPr lang="ru-RU" sz="3600" b="1" dirty="0" smtClean="0">
                <a:latin typeface="Bookman Old Style" pitchFamily="18" charset="0"/>
              </a:rPr>
              <a:t>, решил образовать горы Алтая и Саян. Появились рыбы и первые наземные растения. </a:t>
            </a:r>
            <a:endParaRPr lang="ru-RU" sz="36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42048" cy="60580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Девон.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214438"/>
            <a:ext cx="3763962" cy="49117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latin typeface="Bookman Old Style" pitchFamily="18" charset="0"/>
              </a:rPr>
              <a:t>Четвертым сыном Палеозойской эры был солнечный Девон. Он уменьшил площади морей, образовал первые пустыни. Так же появились земноводные.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25603" name="Содержимое 4" descr="desert1_OPT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71938" y="1785938"/>
            <a:ext cx="4027487" cy="34290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258</TotalTime>
  <Words>510</Words>
  <Application>Microsoft Office PowerPoint</Application>
  <PresentationFormat>Экран (4:3)</PresentationFormat>
  <Paragraphs>25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Trebuchet MS</vt:lpstr>
      <vt:lpstr>Arial</vt:lpstr>
      <vt:lpstr>Wingdings 2</vt:lpstr>
      <vt:lpstr>Wingdings</vt:lpstr>
      <vt:lpstr>Calibri</vt:lpstr>
      <vt:lpstr>Bookman Old Style</vt:lpstr>
      <vt:lpstr>Изящная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во времени!</dc:title>
  <dc:creator>-</dc:creator>
  <cp:lastModifiedBy>User</cp:lastModifiedBy>
  <cp:revision>36</cp:revision>
  <dcterms:created xsi:type="dcterms:W3CDTF">2010-11-03T17:07:29Z</dcterms:created>
  <dcterms:modified xsi:type="dcterms:W3CDTF">2012-01-10T12:17:57Z</dcterms:modified>
</cp:coreProperties>
</file>