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5" r:id="rId4"/>
    <p:sldId id="260" r:id="rId5"/>
    <p:sldId id="262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3AD9-3B1E-4785-8B69-BEF3237BB4D7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706E-75B4-43A1-BBAF-B3F4FCB0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3AD9-3B1E-4785-8B69-BEF3237BB4D7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706E-75B4-43A1-BBAF-B3F4FCB0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3AD9-3B1E-4785-8B69-BEF3237BB4D7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706E-75B4-43A1-BBAF-B3F4FCB0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3AD9-3B1E-4785-8B69-BEF3237BB4D7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706E-75B4-43A1-BBAF-B3F4FCB0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3AD9-3B1E-4785-8B69-BEF3237BB4D7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706E-75B4-43A1-BBAF-B3F4FCB0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3AD9-3B1E-4785-8B69-BEF3237BB4D7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706E-75B4-43A1-BBAF-B3F4FCB0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3AD9-3B1E-4785-8B69-BEF3237BB4D7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706E-75B4-43A1-BBAF-B3F4FCB0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3AD9-3B1E-4785-8B69-BEF3237BB4D7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706E-75B4-43A1-BBAF-B3F4FCB0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3AD9-3B1E-4785-8B69-BEF3237BB4D7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706E-75B4-43A1-BBAF-B3F4FCB0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3AD9-3B1E-4785-8B69-BEF3237BB4D7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706E-75B4-43A1-BBAF-B3F4FCB0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3AD9-3B1E-4785-8B69-BEF3237BB4D7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EB7706E-75B4-43A1-BBAF-B3F4FCB069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743AD9-3B1E-4785-8B69-BEF3237BB4D7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B7706E-75B4-43A1-BBAF-B3F4FCB0696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72234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Сабантуй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сабантуй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429581"/>
            <a:ext cx="3384376" cy="50765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сабнтуй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36912"/>
            <a:ext cx="4188308" cy="2792205"/>
          </a:xfrm>
        </p:spPr>
      </p:pic>
      <p:pic>
        <p:nvPicPr>
          <p:cNvPr id="9" name="Содержимое 8" descr="Сабантуй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06391" y="2636912"/>
            <a:ext cx="4212469" cy="2808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абанту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6523930" cy="43492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емесэ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каз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780928"/>
            <a:ext cx="4223025" cy="2808312"/>
          </a:xfrm>
        </p:spPr>
      </p:pic>
      <p:pic>
        <p:nvPicPr>
          <p:cNvPr id="10" name="Содержимое 9" descr="каз емесэ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780928"/>
            <a:ext cx="4223025" cy="2808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Мулид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байрам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маули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497700"/>
            <a:ext cx="4536504" cy="3024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Навруз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навру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7" y="2348880"/>
            <a:ext cx="5054460" cy="3361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Татарочка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2011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татароч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2420888"/>
            <a:ext cx="4596306" cy="3062289"/>
          </a:xfrm>
        </p:spPr>
      </p:pic>
      <p:pic>
        <p:nvPicPr>
          <p:cNvPr id="6" name="Содержимое 5" descr="татрочка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0095" y="2416894"/>
            <a:ext cx="3028329" cy="30283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тарочка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916832"/>
            <a:ext cx="5490804" cy="38638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</TotalTime>
  <Words>9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Сабантуй</vt:lpstr>
      <vt:lpstr>Слайд 2</vt:lpstr>
      <vt:lpstr>Слайд 3</vt:lpstr>
      <vt:lpstr>Каз емесэ</vt:lpstr>
      <vt:lpstr>Мулид - байрам</vt:lpstr>
      <vt:lpstr>Навруз </vt:lpstr>
      <vt:lpstr>Татарочка 2011</vt:lpstr>
      <vt:lpstr>Слайд 8</vt:lpstr>
    </vt:vector>
  </TitlesOfParts>
  <Company>CSPU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Сабантуй</dc:title>
  <dc:creator>ahatovms</dc:creator>
  <cp:lastModifiedBy>ahatovms</cp:lastModifiedBy>
  <cp:revision>2</cp:revision>
  <dcterms:created xsi:type="dcterms:W3CDTF">2011-10-18T06:25:55Z</dcterms:created>
  <dcterms:modified xsi:type="dcterms:W3CDTF">2011-10-18T07:12:20Z</dcterms:modified>
</cp:coreProperties>
</file>