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72" r:id="rId11"/>
    <p:sldId id="273" r:id="rId12"/>
    <p:sldId id="274" r:id="rId13"/>
    <p:sldId id="275" r:id="rId14"/>
    <p:sldId id="265" r:id="rId15"/>
    <p:sldId id="276" r:id="rId16"/>
    <p:sldId id="277" r:id="rId17"/>
    <p:sldId id="278" r:id="rId18"/>
    <p:sldId id="267" r:id="rId19"/>
    <p:sldId id="266" r:id="rId20"/>
    <p:sldId id="269" r:id="rId21"/>
    <p:sldId id="281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  <a:srgbClr val="99A311"/>
    <a:srgbClr val="D2A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E5DB-E753-49D0-A004-4CF29BC3A8C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F229-D729-4B03-A7CD-F0FE846EE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E5DB-E753-49D0-A004-4CF29BC3A8C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F229-D729-4B03-A7CD-F0FE846EE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E5DB-E753-49D0-A004-4CF29BC3A8C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F229-D729-4B03-A7CD-F0FE846EE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E5DB-E753-49D0-A004-4CF29BC3A8C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F229-D729-4B03-A7CD-F0FE846EE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E5DB-E753-49D0-A004-4CF29BC3A8C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F229-D729-4B03-A7CD-F0FE846EE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E5DB-E753-49D0-A004-4CF29BC3A8C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F229-D729-4B03-A7CD-F0FE846EE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E5DB-E753-49D0-A004-4CF29BC3A8C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F229-D729-4B03-A7CD-F0FE846EE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E5DB-E753-49D0-A004-4CF29BC3A8C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F229-D729-4B03-A7CD-F0FE846EE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E5DB-E753-49D0-A004-4CF29BC3A8C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F229-D729-4B03-A7CD-F0FE846EE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E5DB-E753-49D0-A004-4CF29BC3A8C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F229-D729-4B03-A7CD-F0FE846EE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E5DB-E753-49D0-A004-4CF29BC3A8C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F229-D729-4B03-A7CD-F0FE846EE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A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2E5DB-E753-49D0-A004-4CF29BC3A8C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1F229-D729-4B03-A7CD-F0FE846EE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asily-sergeev.livejournal.com/1385998.html" TargetMode="External"/><Relationship Id="rId2" Type="http://schemas.openxmlformats.org/officeDocument/2006/relationships/hyperlink" Target="http://drug-drug.livejournal.com/25226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ild-book.ru/skazka_o_rybake_i_rybke.php" TargetMode="External"/><Relationship Id="rId4" Type="http://schemas.openxmlformats.org/officeDocument/2006/relationships/hyperlink" Target="http://www.booksite.ru/fulltext/mas/tera/rus/index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5908" y="500042"/>
            <a:ext cx="8718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ОБРАЗЫ ТЕРЕМНОЙ АРХИТЕКТУРЫ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985" y="5572140"/>
            <a:ext cx="88560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Урок - прогулка изобразительного искусства по программе Б. М. </a:t>
            </a:r>
            <a:r>
              <a:rPr lang="ru-RU" sz="2000" b="1" dirty="0" err="1" smtClean="0">
                <a:solidFill>
                  <a:schemeClr val="bg1"/>
                </a:solidFill>
              </a:rPr>
              <a:t>Неменского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 4 класс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Автор: Бочкова И. С., г. Прокопьевск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7356" y="1"/>
            <a:ext cx="536713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286676" cy="54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00232" y="6072206"/>
            <a:ext cx="5130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Л. </a:t>
            </a:r>
            <a:r>
              <a:rPr lang="ru-RU" sz="2800" b="1" dirty="0" err="1" smtClean="0">
                <a:solidFill>
                  <a:schemeClr val="bg1"/>
                </a:solidFill>
              </a:rPr>
              <a:t>Ионова</a:t>
            </a:r>
            <a:r>
              <a:rPr lang="ru-RU" sz="2800" b="1" dirty="0" smtClean="0">
                <a:solidFill>
                  <a:schemeClr val="bg1"/>
                </a:solidFill>
              </a:rPr>
              <a:t>    Аленький цветочек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3833857" cy="522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57356" y="6072206"/>
            <a:ext cx="1183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Садко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3438" y="857232"/>
            <a:ext cx="4086234" cy="51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357554" y="214290"/>
            <a:ext cx="2635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В. </a:t>
            </a:r>
            <a:r>
              <a:rPr lang="ru-RU" sz="3600" b="1" dirty="0" err="1" smtClean="0">
                <a:solidFill>
                  <a:schemeClr val="bg1"/>
                </a:solidFill>
              </a:rPr>
              <a:t>Лукъянец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6072206"/>
            <a:ext cx="1593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Морозко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4864021" cy="557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6072206"/>
            <a:ext cx="4603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М. Карпенко    Сивка - бурка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4134382" cy="507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28992" y="214290"/>
            <a:ext cx="2584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Н. Кочергин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4000513" cy="496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6143644"/>
            <a:ext cx="3626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Финист</a:t>
            </a:r>
            <a:r>
              <a:rPr lang="ru-RU" sz="2800" b="1" dirty="0" smtClean="0">
                <a:solidFill>
                  <a:schemeClr val="bg1"/>
                </a:solidFill>
              </a:rPr>
              <a:t> – ясный сокол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3643326" cy="485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29058" y="285728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А. </a:t>
            </a:r>
            <a:r>
              <a:rPr lang="ru-RU" sz="3600" b="1" dirty="0" err="1" smtClean="0">
                <a:solidFill>
                  <a:schemeClr val="bg1"/>
                </a:solidFill>
              </a:rPr>
              <a:t>Земша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6072206"/>
            <a:ext cx="5008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Сказка о Василисе Прекрасной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3571900" cy="47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89"/>
            <a:ext cx="4429156" cy="590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6143644"/>
            <a:ext cx="7167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А. Борисов    Сказка о </a:t>
            </a:r>
            <a:r>
              <a:rPr lang="ru-RU" sz="2800" b="1" dirty="0" err="1" smtClean="0">
                <a:solidFill>
                  <a:schemeClr val="bg1"/>
                </a:solidFill>
              </a:rPr>
              <a:t>молодильных</a:t>
            </a:r>
            <a:r>
              <a:rPr lang="ru-RU" sz="2800" b="1" dirty="0" smtClean="0">
                <a:solidFill>
                  <a:schemeClr val="bg1"/>
                </a:solidFill>
              </a:rPr>
              <a:t> яблоках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886344" cy="514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5643578"/>
            <a:ext cx="30109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В. Владимирский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Деревянный орел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00042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43636" y="5286388"/>
            <a:ext cx="28087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В. </a:t>
            </a:r>
            <a:r>
              <a:rPr lang="ru-RU" sz="2800" b="1" dirty="0" err="1" smtClean="0">
                <a:solidFill>
                  <a:schemeClr val="bg1"/>
                </a:solidFill>
              </a:rPr>
              <a:t>Милашевский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Поди туда,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не знаю куда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7486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86050" y="5929330"/>
            <a:ext cx="3399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Кащей</a:t>
            </a:r>
            <a:r>
              <a:rPr lang="ru-RU" sz="2800" b="1" dirty="0" smtClean="0">
                <a:solidFill>
                  <a:schemeClr val="bg1"/>
                </a:solidFill>
              </a:rPr>
              <a:t> бессмертный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r="94" b="1"/>
          <a:stretch>
            <a:fillRect/>
          </a:stretch>
        </p:blipFill>
        <p:spPr bwMode="auto">
          <a:xfrm>
            <a:off x="500034" y="428604"/>
            <a:ext cx="5072098" cy="474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85860"/>
            <a:ext cx="3068106" cy="441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14414" y="5429264"/>
            <a:ext cx="4054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Русская народная сказка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Теремок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642918"/>
            <a:ext cx="8665138" cy="522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892299" cy="327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4452947" cy="333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5429264"/>
            <a:ext cx="392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Сказка о Золотой Рыбке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857364"/>
            <a:ext cx="47625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2610941" cy="298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429124" y="357166"/>
            <a:ext cx="37092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Модест Петрович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Мусоргский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r="136"/>
          <a:stretch>
            <a:fillRect/>
          </a:stretch>
        </p:blipFill>
        <p:spPr bwMode="auto">
          <a:xfrm>
            <a:off x="857224" y="1643050"/>
            <a:ext cx="35004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85860"/>
            <a:ext cx="3428991" cy="256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929066"/>
            <a:ext cx="352882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500042"/>
            <a:ext cx="7726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Задание:  рисунок сказочного терема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>
                <a:solidFill>
                  <a:schemeClr val="bg1"/>
                </a:solidFill>
              </a:rPr>
              <a:t>Используемые </a:t>
            </a:r>
            <a:r>
              <a:rPr lang="ru-RU" sz="3600" smtClean="0">
                <a:solidFill>
                  <a:schemeClr val="bg1"/>
                </a:solidFill>
              </a:rPr>
              <a:t>источники: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u="sng" dirty="0" smtClean="0">
                <a:hlinkClick r:id="rId2"/>
              </a:rPr>
              <a:t>http://drug-drug.livejournal.com/25226.html</a:t>
            </a:r>
            <a:endParaRPr lang="ru-RU" sz="2800" dirty="0" smtClean="0"/>
          </a:p>
          <a:p>
            <a:r>
              <a:rPr lang="ru-RU" sz="2800" u="sng" dirty="0" smtClean="0">
                <a:hlinkClick r:id="rId3"/>
              </a:rPr>
              <a:t>http://vasily-sergeev.livejournal.com/1385998.html</a:t>
            </a:r>
            <a:endParaRPr lang="ru-RU" sz="2800" dirty="0" smtClean="0"/>
          </a:p>
          <a:p>
            <a:r>
              <a:rPr lang="ru-RU" sz="2800" u="sng" dirty="0" smtClean="0">
                <a:hlinkClick r:id="rId4"/>
              </a:rPr>
              <a:t>http://www.booksite.ru/fulltext/mas/tera/rus/index.htm</a:t>
            </a:r>
            <a:endParaRPr lang="ru-RU" sz="2800" dirty="0" smtClean="0"/>
          </a:p>
          <a:p>
            <a:r>
              <a:rPr lang="ru-RU" sz="2800" u="sng" dirty="0" smtClean="0">
                <a:hlinkClick r:id="rId5"/>
              </a:rPr>
              <a:t>http://www.child-book.ru/skazka_o_rybake_i_rybke.php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363454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8045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Охлупень</a:t>
            </a:r>
            <a:r>
              <a:rPr lang="ru-RU" sz="3600" b="1" dirty="0" smtClean="0">
                <a:solidFill>
                  <a:schemeClr val="bg1"/>
                </a:solidFill>
              </a:rPr>
              <a:t> –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верхнее </a:t>
            </a:r>
            <a:r>
              <a:rPr lang="ru-RU" sz="2800" b="1" dirty="0">
                <a:solidFill>
                  <a:schemeClr val="bg1"/>
                </a:solidFill>
              </a:rPr>
              <a:t>обрамление крыши </a:t>
            </a:r>
            <a:r>
              <a:rPr lang="ru-RU" sz="2800" b="1" dirty="0" smtClean="0">
                <a:solidFill>
                  <a:schemeClr val="bg1"/>
                </a:solidFill>
              </a:rPr>
              <a:t>крестьянской </a:t>
            </a:r>
            <a:r>
              <a:rPr lang="ru-RU" sz="2800" b="1" dirty="0">
                <a:solidFill>
                  <a:schemeClr val="bg1"/>
                </a:solidFill>
              </a:rPr>
              <a:t>избы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3744519" cy="482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2734"/>
          <a:stretch>
            <a:fillRect/>
          </a:stretch>
        </p:blipFill>
        <p:spPr bwMode="auto">
          <a:xfrm>
            <a:off x="2285984" y="928646"/>
            <a:ext cx="45720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142852"/>
            <a:ext cx="7858180" cy="1508105"/>
          </a:xfrm>
          <a:prstGeom prst="rect">
            <a:avLst/>
          </a:prstGeom>
          <a:solidFill>
            <a:srgbClr val="E2A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Конек –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верхнее горизонтальное ребро крыши,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декоративно украшенное фигуркам</a:t>
            </a:r>
            <a:r>
              <a:rPr lang="ru-RU" sz="2800" dirty="0" smtClean="0">
                <a:solidFill>
                  <a:schemeClr val="bg1"/>
                </a:solidFill>
              </a:rPr>
              <a:t>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6500858" cy="48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b="229"/>
          <a:stretch>
            <a:fillRect/>
          </a:stretch>
        </p:blipFill>
        <p:spPr bwMode="auto">
          <a:xfrm>
            <a:off x="6572264" y="4500570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00100" y="142852"/>
            <a:ext cx="740157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Причелина</a:t>
            </a:r>
            <a:r>
              <a:rPr lang="ru-RU" sz="3600" b="1" dirty="0" smtClean="0">
                <a:solidFill>
                  <a:schemeClr val="bg1"/>
                </a:solidFill>
              </a:rPr>
              <a:t>  -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доска на фасаде постройки (обычно резная),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защищающая от влаги торцы кровли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5956248" cy="395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9388" y="3714752"/>
            <a:ext cx="24169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r="104"/>
          <a:stretch>
            <a:fillRect/>
          </a:stretch>
        </p:blipFill>
        <p:spPr bwMode="auto">
          <a:xfrm>
            <a:off x="6429388" y="1428736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7154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Наличник -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декоративное обрамление оконного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или </a:t>
            </a:r>
            <a:r>
              <a:rPr lang="ru-RU" sz="2800" b="1" dirty="0" smtClean="0">
                <a:solidFill>
                  <a:schemeClr val="bg1"/>
                </a:solidFill>
              </a:rPr>
              <a:t>дверного проема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785794"/>
            <a:ext cx="8333147" cy="533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714356"/>
            <a:ext cx="8579899" cy="530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00298" y="357166"/>
            <a:ext cx="3976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Сказочный дворец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161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Используемые источники: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37</cp:revision>
  <dcterms:created xsi:type="dcterms:W3CDTF">2011-01-03T12:24:58Z</dcterms:created>
  <dcterms:modified xsi:type="dcterms:W3CDTF">2011-11-13T12:08:52Z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1547857</vt:lpwstr>
  </property>
  <property fmtid="{D5CDD505-2E9C-101B-9397-08002B2CF9AE}" pid="3" name="NXPowerLiteVersion">
    <vt:lpwstr>D3.6.2</vt:lpwstr>
  </property>
</Properties>
</file>