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76" r:id="rId2"/>
    <p:sldId id="256" r:id="rId3"/>
    <p:sldId id="257" r:id="rId4"/>
    <p:sldId id="267" r:id="rId5"/>
    <p:sldId id="258" r:id="rId6"/>
    <p:sldId id="262" r:id="rId7"/>
    <p:sldId id="270" r:id="rId8"/>
    <p:sldId id="274" r:id="rId9"/>
    <p:sldId id="271" r:id="rId10"/>
    <p:sldId id="269" r:id="rId11"/>
    <p:sldId id="268" r:id="rId12"/>
    <p:sldId id="272" r:id="rId13"/>
    <p:sldId id="273" r:id="rId14"/>
    <p:sldId id="275" r:id="rId15"/>
    <p:sldId id="264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34594" autoAdjust="0"/>
    <p:restoredTop sz="98571" autoAdjust="0"/>
  </p:normalViewPr>
  <p:slideViewPr>
    <p:cSldViewPr>
      <p:cViewPr>
        <p:scale>
          <a:sx n="100" d="100"/>
          <a:sy n="100" d="100"/>
        </p:scale>
        <p:origin x="-112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10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19AE0-9702-4087-9BBA-F34DCC3923A1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4EC73-D5FC-4546-8A12-F8164623C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EC73-D5FC-4546-8A12-F8164623C65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E37B-47B8-4008-824D-FBFB5A3ECB7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F3E8-A0F1-4884-BEE4-3C8232B69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E37B-47B8-4008-824D-FBFB5A3ECB7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F3E8-A0F1-4884-BEE4-3C8232B69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E37B-47B8-4008-824D-FBFB5A3ECB7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F3E8-A0F1-4884-BEE4-3C8232B69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E37B-47B8-4008-824D-FBFB5A3ECB7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F3E8-A0F1-4884-BEE4-3C8232B69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E37B-47B8-4008-824D-FBFB5A3ECB7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F3E8-A0F1-4884-BEE4-3C8232B69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E37B-47B8-4008-824D-FBFB5A3ECB7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F3E8-A0F1-4884-BEE4-3C8232B69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E37B-47B8-4008-824D-FBFB5A3ECB7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F3E8-A0F1-4884-BEE4-3C8232B69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E37B-47B8-4008-824D-FBFB5A3ECB7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F3E8-A0F1-4884-BEE4-3C8232B69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E37B-47B8-4008-824D-FBFB5A3ECB7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F3E8-A0F1-4884-BEE4-3C8232B69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E37B-47B8-4008-824D-FBFB5A3ECB7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F3E8-A0F1-4884-BEE4-3C8232B69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E37B-47B8-4008-824D-FBFB5A3ECB7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F3E8-A0F1-4884-BEE4-3C8232B69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75000"/>
              </a:srgbClr>
            </a:gs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1E37B-47B8-4008-824D-FBFB5A3ECB7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6F3E8-A0F1-4884-BEE4-3C8232B69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142984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2143116"/>
            <a:ext cx="678661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итературное чтение, 4 класс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Тема.  Мир драмы. В.В.Медведев.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Экзамен на рыцаря, или  Рыцарь на экзамене.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35716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3366"/>
                </a:solidFill>
                <a:latin typeface="Century" pitchFamily="18" charset="0"/>
              </a:rPr>
              <a:t>г.Казань</a:t>
            </a:r>
          </a:p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3366"/>
                </a:solidFill>
                <a:latin typeface="Century" pitchFamily="18" charset="0"/>
              </a:rPr>
              <a:t>Московский район</a:t>
            </a:r>
          </a:p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3366"/>
                </a:solidFill>
                <a:latin typeface="Century" pitchFamily="18" charset="0"/>
              </a:rPr>
              <a:t>Гимназия </a:t>
            </a:r>
            <a:r>
              <a:rPr lang="ru-RU" sz="2000" b="1" dirty="0" smtClean="0">
                <a:solidFill>
                  <a:srgbClr val="003366"/>
                </a:solidFill>
                <a:latin typeface="Century" pitchFamily="18" charset="0"/>
              </a:rPr>
              <a:t>№ 94</a:t>
            </a:r>
            <a:endParaRPr lang="ru-RU" sz="2000" b="1" dirty="0">
              <a:solidFill>
                <a:srgbClr val="003366"/>
              </a:solidFill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54292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3366"/>
                </a:solidFill>
                <a:latin typeface="Century" pitchFamily="18" charset="0"/>
              </a:rPr>
              <a:t>Учитель высшей 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3366"/>
                </a:solidFill>
                <a:latin typeface="Century" pitchFamily="18" charset="0"/>
              </a:rPr>
              <a:t>квалификационной категории</a:t>
            </a:r>
          </a:p>
          <a:p>
            <a:pPr>
              <a:spcBef>
                <a:spcPct val="50000"/>
              </a:spcBef>
            </a:pPr>
            <a:r>
              <a:rPr lang="ru-RU" b="1" dirty="0" err="1" smtClean="0">
                <a:solidFill>
                  <a:srgbClr val="003366"/>
                </a:solidFill>
                <a:latin typeface="Century" pitchFamily="18" charset="0"/>
              </a:rPr>
              <a:t>Хайруллина</a:t>
            </a:r>
            <a:r>
              <a:rPr lang="ru-RU" b="1" dirty="0" smtClean="0">
                <a:solidFill>
                  <a:srgbClr val="003366"/>
                </a:solidFill>
                <a:latin typeface="Century" pitchFamily="18" charset="0"/>
              </a:rPr>
              <a:t> </a:t>
            </a:r>
            <a:r>
              <a:rPr lang="ru-RU" b="1" dirty="0" err="1" smtClean="0">
                <a:solidFill>
                  <a:srgbClr val="003366"/>
                </a:solidFill>
                <a:latin typeface="Century" pitchFamily="18" charset="0"/>
              </a:rPr>
              <a:t>Фарида</a:t>
            </a:r>
            <a:r>
              <a:rPr lang="ru-RU" b="1" dirty="0" smtClean="0">
                <a:solidFill>
                  <a:srgbClr val="003366"/>
                </a:solidFill>
                <a:latin typeface="Century" pitchFamily="18" charset="0"/>
              </a:rPr>
              <a:t> </a:t>
            </a:r>
            <a:r>
              <a:rPr lang="ru-RU" b="1" dirty="0" err="1" smtClean="0">
                <a:solidFill>
                  <a:srgbClr val="003366"/>
                </a:solidFill>
                <a:latin typeface="Century" pitchFamily="18" charset="0"/>
              </a:rPr>
              <a:t>Кабировна</a:t>
            </a:r>
            <a:endParaRPr lang="ru-RU" b="1" dirty="0">
              <a:solidFill>
                <a:srgbClr val="003366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900igr.net/datai/istorija/Teatr-Gretsii/0005-007-Zdanija-teatr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79567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img1.liveinternet.ru/images/attach/c/2/71/826/71826815_Mas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92855" cy="646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900igr.net/datai/istorija/Teatr-v-Drevnej-Gretsii/0023-038-Maski-dlja-aktjor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1361"/>
            <a:ext cx="8501122" cy="6482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riding.net/media/photos/history/ancient_greece/100128_rfoster_mp_his_greek_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8862437" cy="625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enjoytripguide.com/ru/wp-content/uploads/2010/10/Ancient-Gree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7351" cy="6126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m7-tub.yandex.net/i?id=21807076&amp;tov=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7166"/>
            <a:ext cx="5707889" cy="3643338"/>
          </a:xfrm>
          <a:prstGeom prst="rect">
            <a:avLst/>
          </a:prstGeom>
          <a:noFill/>
        </p:spPr>
      </p:pic>
      <p:pic>
        <p:nvPicPr>
          <p:cNvPr id="21510" name="Picture 6" descr="http://im6-tub.yandex.net/i?id=1427896&amp;tov=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3436896" cy="46434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57620" y="4643446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Century" pitchFamily="18" charset="0"/>
              </a:rPr>
              <a:t>Мераб</a:t>
            </a:r>
            <a:r>
              <a:rPr lang="ru-RU" sz="2400" b="1" dirty="0" smtClean="0">
                <a:solidFill>
                  <a:srgbClr val="002060"/>
                </a:solidFill>
                <a:latin typeface="Century" pitchFamily="18" charset="0"/>
              </a:rPr>
              <a:t> Константинович </a:t>
            </a:r>
            <a:r>
              <a:rPr lang="ru-RU" sz="2400" b="1" dirty="0" err="1" smtClean="0">
                <a:solidFill>
                  <a:srgbClr val="002060"/>
                </a:solidFill>
                <a:latin typeface="Century" pitchFamily="18" charset="0"/>
              </a:rPr>
              <a:t>Мамардашвили</a:t>
            </a:r>
            <a:r>
              <a:rPr lang="ru-RU" sz="2400" b="1" dirty="0" smtClean="0">
                <a:solidFill>
                  <a:srgbClr val="002060"/>
                </a:solidFill>
                <a:latin typeface="Century" pitchFamily="18" charset="0"/>
              </a:rPr>
              <a:t>, советский философ</a:t>
            </a:r>
            <a:endParaRPr lang="ru-RU" sz="2400" b="1" dirty="0">
              <a:solidFill>
                <a:srgbClr val="00206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857356" y="428605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Особенности драмы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8797" y="1214422"/>
            <a:ext cx="55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Драма ( действие)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2000242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Театр + литература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278605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Ремарки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428625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Конфликт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000636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Мимика, жесты, интонации, движения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3500438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Диалоги, монологи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7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82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7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6281" y="571480"/>
            <a:ext cx="4357719" cy="478634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Batang" pitchFamily="18" charset="-127"/>
              </a:rPr>
              <a:t>В.В.Медведев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Batang" pitchFamily="18" charset="-127"/>
              </a:rPr>
              <a:t/>
            </a:r>
            <a:b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Batang" pitchFamily="18" charset="-127"/>
              </a:rPr>
            </a:b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Batang" pitchFamily="18" charset="-127"/>
              </a:rPr>
              <a:t/>
            </a:r>
            <a:b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Batang" pitchFamily="18" charset="-127"/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Batang" pitchFamily="18" charset="-127"/>
              </a:rPr>
              <a:t>«Экзамен на Рыцаря, или Рыцарь на экзамене»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Georgia" pitchFamily="18" charset="0"/>
              <a:ea typeface="Batang" pitchFamily="18" charset="-127"/>
            </a:endParaRPr>
          </a:p>
        </p:txBody>
      </p:sp>
      <p:pic>
        <p:nvPicPr>
          <p:cNvPr id="1026" name="Picture 2" descr="C:\Documents and Settings\1\Мои документы\Мои рисунки\медведев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504" b="3504"/>
          <a:stretch>
            <a:fillRect/>
          </a:stretch>
        </p:blipFill>
        <p:spPr bwMode="auto">
          <a:xfrm>
            <a:off x="214282" y="642918"/>
            <a:ext cx="4170323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rgbClr val="008000"/>
                </a:solidFill>
                <a:latin typeface="Comic Sans MS" pitchFamily="66" charset="0"/>
              </a:rPr>
              <a:t>Драма  ( греч. «действие») – один из основных родов художественной литературы (наряду с эпосом и лирикой).</a:t>
            </a:r>
            <a:br>
              <a:rPr lang="ru-RU" sz="4000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rgbClr val="008000"/>
                </a:solidFill>
                <a:latin typeface="Comic Sans MS" pitchFamily="66" charset="0"/>
              </a:rPr>
              <a:t>Драма пишется в диалогической форме и, как правило, предназначается для постановки на сцене.</a:t>
            </a:r>
            <a:endParaRPr lang="ru-RU" sz="4000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928670"/>
            <a:ext cx="4650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Особенности драмы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1785926"/>
            <a:ext cx="3682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Драма ( действие)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5972188" cy="101122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«Золушка (на современный лад)»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1\Мои документы\Мои рисунки\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6143668" cy="3932759"/>
          </a:xfrm>
          <a:prstGeom prst="rect">
            <a:avLst/>
          </a:prstGeom>
          <a:noFill/>
        </p:spPr>
      </p:pic>
      <p:pic>
        <p:nvPicPr>
          <p:cNvPr id="1027" name="Picture 3" descr="C:\Documents and Settings\1\Мои документы\Мои рисунки\Изображение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57232"/>
            <a:ext cx="3995838" cy="2554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1\Мои документы\Мои рисунки\Копия 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000372"/>
            <a:ext cx="5405003" cy="3481243"/>
          </a:xfrm>
          <a:prstGeom prst="rect">
            <a:avLst/>
          </a:prstGeom>
          <a:noFill/>
        </p:spPr>
      </p:pic>
      <p:pic>
        <p:nvPicPr>
          <p:cNvPr id="4" name="Picture 5" descr="C:\Documents and Settings\1\Мои документы\Мои рисунки\Копия Изображение 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19838">
            <a:off x="92383" y="398017"/>
            <a:ext cx="5012201" cy="3225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klbviktoria.com/assets/images/NewsNovember2010-1/27_209012_photos_b_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347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900igr.net/datai/istorija/Teatr-Gretsii/0005-009-Zdanija-teatr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58312" cy="629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900igr.net/datai/istorija/Teatr-v-Drevnej-Gretsii/0015-026-V-pervom-rjadu-sideli-pochjotnye-gosti-zhretsy-Dionisa-strate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36131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97</Words>
  <Application>Microsoft Office PowerPoint</Application>
  <PresentationFormat>Экран (4:3)</PresentationFormat>
  <Paragraphs>24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В.В.Медведев  «Экзамен на Рыцаря, или Рыцарь на экзамене»</vt:lpstr>
      <vt:lpstr>Драма  ( греч. «действие») – один из основных родов художественной литературы (наряду с эпосом и лирикой). Драма пишется в диалогической форме и, как правило, предназначается для постановки на сцене.</vt:lpstr>
      <vt:lpstr>Слайд 4</vt:lpstr>
      <vt:lpstr>«Золушка (на современный лад)»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В.В.Медведев. «Экзамен на Рыцаря, или Рыцарь на экзамене»</dc:title>
  <dc:creator>ACER</dc:creator>
  <cp:lastModifiedBy>Фарида</cp:lastModifiedBy>
  <cp:revision>43</cp:revision>
  <dcterms:created xsi:type="dcterms:W3CDTF">2009-03-28T15:34:29Z</dcterms:created>
  <dcterms:modified xsi:type="dcterms:W3CDTF">2011-11-04T15:51:26Z</dcterms:modified>
</cp:coreProperties>
</file>