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3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68" d="100"/>
          <a:sy n="68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9FA344-EB79-4148-8413-CA27A7A4343C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E6B10E-4E6D-4159-B52B-CBAA3AF86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400" b="1" smtClean="0"/>
              <a:t>Педагог-воспитатель  Дидманидзе Л.Л.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105D41-3EAD-4D6A-B0FE-A1860B9A1D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EA6FC2-47B2-471B-9940-F45205E42E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Презентацию подготовила педагог-воспитатель Дидманидзе Л.Л.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BA4B15-2A75-4380-B85A-45C86B5560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B9E-08E7-4E31-B40D-AE4E5744D13F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C448-D4C0-4F2F-B118-3C25C11A0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7F7E-5C69-493D-B339-C9C18D0845CB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B956-11B0-45B7-B661-3D19EEDED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E527-1335-405D-B05F-1FCE2F8C2DA6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BBDB-E57A-4A9F-8D7A-2EE3E175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1AE0-BD08-4A84-9F57-DAD6A6D9E1E7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A734-600C-4564-982A-FDCFD2505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1A18-50C8-46BF-95ED-BE92866107AB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9CDD-643E-4DD3-9014-475D73F5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F0F2-AE68-48A8-B901-B9464BBCB664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C379-0F95-47ED-BF5E-865513220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7E37-7C35-46EC-B0FC-AE58F912D1BF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ABD7-A827-4659-9D33-3BE71B79B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88DA-591D-4F54-8E5D-C45B9D69F9DA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5980-E2E1-491D-9FB9-5B0702994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03C1-7D84-489C-9433-1BB8D7BC51CE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5357-8CE2-45F8-90E0-CD98395F6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23D4-54B8-4E93-8BE7-DD4CA74073F7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14BC-6E28-435A-9D8B-096D9909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68A3-0AD5-474C-8043-FE96A2418E29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8503-45D6-473F-95C8-C50B3B61D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BAF4F-BAE7-458D-9EEC-5FDC3BA9D191}" type="datetimeFigureOut">
              <a:rPr lang="ru-RU"/>
              <a:pPr>
                <a:defRPr/>
              </a:pPr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4DFC1-A7BB-42CD-97FD-DECF426A5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 spd="med">
    <p:checke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4;&#1086;&#1084;\Desktop\&#1058;&#1086;&#1095;&#1082;&#1072;,&#1090;&#1086;&#1095;&#1082;&#1072;,&#1079;&#1072;&#1087;&#1103;&#1090;&#1072;&#1103;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package" Target="../embeddings/____________Microsoft_Office_PowerPoint11.pptx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58888" y="1341438"/>
          <a:ext cx="7489825" cy="3816350"/>
        </p:xfrm>
        <a:graphic>
          <a:graphicData uri="http://schemas.openxmlformats.org/presentationml/2006/ole">
            <p:oleObj spid="_x0000_s1026" name="Презентация" r:id="rId5" imgW="4570378" imgH="3427597" progId="">
              <p:embed/>
            </p:oleObj>
          </a:graphicData>
        </a:graphic>
      </p:graphicFrame>
      <p:pic>
        <p:nvPicPr>
          <p:cNvPr id="6" name="Точка,точка,запята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92725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875" y="96838"/>
            <a:ext cx="8435975" cy="1446212"/>
          </a:xfrm>
        </p:spPr>
      </p:pic>
      <p:pic>
        <p:nvPicPr>
          <p:cNvPr id="25602" name="Picture 2" descr="C:\Users\Дом\Desktop\DSC02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989138"/>
            <a:ext cx="4327525" cy="3384550"/>
          </a:xfrm>
        </p:spPr>
      </p:pic>
      <p:pic>
        <p:nvPicPr>
          <p:cNvPr id="25603" name="Picture 3" descr="C:\Users\Дом\Desktop\DSC028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989138"/>
            <a:ext cx="4387850" cy="3387725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6626" name="Picture 2" descr="C:\Users\Дом\Desktop\DSC02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989138"/>
            <a:ext cx="4316412" cy="3387725"/>
          </a:xfrm>
        </p:spPr>
      </p:pic>
      <p:pic>
        <p:nvPicPr>
          <p:cNvPr id="26627" name="Picture 3" descr="C:\Users\Дом\Desktop\DSC02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989138"/>
            <a:ext cx="4244975" cy="3387725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7650" name="Picture 2" descr="C:\Users\Дом\Desktop\DSC026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44675"/>
            <a:ext cx="4316412" cy="3532188"/>
          </a:xfrm>
        </p:spPr>
      </p:pic>
      <p:pic>
        <p:nvPicPr>
          <p:cNvPr id="27651" name="Picture 3" descr="C:\Users\Дом\Desktop\DSC02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25" y="96838"/>
            <a:ext cx="8905875" cy="1446212"/>
          </a:xfrm>
        </p:spPr>
      </p:pic>
      <p:pic>
        <p:nvPicPr>
          <p:cNvPr id="28674" name="Picture 2" descr="C:\Users\Дом\Desktop\DSC02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773238"/>
            <a:ext cx="4387850" cy="3603625"/>
          </a:xfrm>
        </p:spPr>
      </p:pic>
      <p:pic>
        <p:nvPicPr>
          <p:cNvPr id="28675" name="Picture 3" descr="C:\Users\Дом\Desktop\DSC027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773238"/>
            <a:ext cx="4248150" cy="3600450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96275" cy="1158875"/>
          </a:xfrm>
        </p:spPr>
      </p:pic>
      <p:pic>
        <p:nvPicPr>
          <p:cNvPr id="29698" name="Picture 2" descr="C:\Users\Дом\Desktop\DSC02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844675"/>
            <a:ext cx="4387850" cy="3532188"/>
          </a:xfrm>
        </p:spPr>
      </p:pic>
      <p:pic>
        <p:nvPicPr>
          <p:cNvPr id="29699" name="Picture 3" descr="C:\Users\Дом\Desktop\DSC02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44675"/>
            <a:ext cx="4244975" cy="3532188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0" y="-268288"/>
            <a:ext cx="8242300" cy="2011363"/>
          </a:xfrm>
        </p:spPr>
      </p:pic>
      <p:pic>
        <p:nvPicPr>
          <p:cNvPr id="30722" name="Picture 2" descr="C:\Users\Дом\Desktop\DSC027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989138"/>
            <a:ext cx="4038600" cy="3389312"/>
          </a:xfrm>
        </p:spPr>
      </p:pic>
      <p:pic>
        <p:nvPicPr>
          <p:cNvPr id="30723" name="Picture 3" descr="C:\Users\Дом\Desktop\DSC027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916113"/>
            <a:ext cx="4316413" cy="346075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-212725"/>
            <a:ext cx="8296275" cy="3138488"/>
          </a:xfrm>
        </p:spPr>
      </p:pic>
      <p:pic>
        <p:nvPicPr>
          <p:cNvPr id="31746" name="Picture 2" descr="C:\Users\Дом\Desktop\DSC0278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24075" y="2852738"/>
            <a:ext cx="4705350" cy="3529012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33794" name="Picture 2" descr="C:\Users\Дом\Desktop\DSC027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4398962" cy="3532187"/>
          </a:xfrm>
        </p:spPr>
      </p:pic>
      <p:pic>
        <p:nvPicPr>
          <p:cNvPr id="33795" name="Picture 3" descr="C:\Users\Дом\Desktop\DSC027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211388"/>
            <a:ext cx="4038600" cy="3303587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51816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22238"/>
            <a:ext cx="8802687" cy="1408112"/>
          </a:xfrm>
        </p:spPr>
      </p:pic>
      <p:pic>
        <p:nvPicPr>
          <p:cNvPr id="17410" name="Picture 2" descr="C:\Users\Дом\Desktop\DSC027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5100" y="1600200"/>
            <a:ext cx="6273800" cy="4708525"/>
          </a:xfr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8" y="60325"/>
            <a:ext cx="8480425" cy="1536700"/>
          </a:xfrm>
        </p:spPr>
      </p:pic>
      <p:pic>
        <p:nvPicPr>
          <p:cNvPr id="18434" name="Picture 2" descr="C:\Users\Дом\Desktop\DSC027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18435" name="Picture 4" descr="C:\Users\Дом\Desktop\DSC02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82563"/>
            <a:ext cx="8242300" cy="2011363"/>
          </a:xfrm>
        </p:spPr>
      </p:pic>
      <p:pic>
        <p:nvPicPr>
          <p:cNvPr id="19458" name="Picture 2" descr="C:\Users\Дом\Desktop\DSC0278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5100" y="1600200"/>
            <a:ext cx="6273800" cy="4708525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-182563"/>
            <a:ext cx="8448675" cy="2011363"/>
          </a:xfrm>
        </p:spPr>
      </p:pic>
      <p:pic>
        <p:nvPicPr>
          <p:cNvPr id="20482" name="Picture 2" descr="C:\Users\Дом\Desktop\DSC0278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5100" y="1600200"/>
            <a:ext cx="6273800" cy="4708525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-182563"/>
            <a:ext cx="8851900" cy="2011363"/>
          </a:xfrm>
        </p:spPr>
      </p:pic>
      <p:pic>
        <p:nvPicPr>
          <p:cNvPr id="21506" name="Picture 2" descr="C:\Users\Дом\Desktop\DSC02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1507" name="Picture 3" descr="C:\Users\Дом\Desktop\DSC027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0325"/>
            <a:ext cx="8242300" cy="1536700"/>
          </a:xfrm>
        </p:spPr>
      </p:pic>
      <p:pic>
        <p:nvPicPr>
          <p:cNvPr id="22530" name="Picture 2" descr="C:\Users\Дом\Desktop\DSC02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133600"/>
            <a:ext cx="4244975" cy="3382963"/>
          </a:xfrm>
        </p:spPr>
      </p:pic>
      <p:pic>
        <p:nvPicPr>
          <p:cNvPr id="22531" name="Picture 4" descr="C:\Users\Дом\Desktop\DSC02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133600"/>
            <a:ext cx="4244975" cy="3382963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963" y="-182563"/>
            <a:ext cx="8699500" cy="2011363"/>
          </a:xfrm>
        </p:spPr>
      </p:pic>
      <p:pic>
        <p:nvPicPr>
          <p:cNvPr id="23554" name="Picture 2" descr="C:\Users\Дом\Desktop\DSC02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060575"/>
            <a:ext cx="4316412" cy="3529013"/>
          </a:xfrm>
        </p:spPr>
      </p:pic>
      <p:pic>
        <p:nvPicPr>
          <p:cNvPr id="23555" name="Picture 3" descr="C:\Users\Дом\Desktop\DSC027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060575"/>
            <a:ext cx="4171950" cy="3529013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</p:spPr>
      </p:pic>
      <p:pic>
        <p:nvPicPr>
          <p:cNvPr id="24578" name="Picture 2" descr="C:\Users\Дом\Desktop\DSC027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060575"/>
            <a:ext cx="4244975" cy="3529013"/>
          </a:xfrm>
        </p:spPr>
      </p:pic>
      <p:pic>
        <p:nvPicPr>
          <p:cNvPr id="24579" name="Picture 4" descr="C:\Users\Дом\Desktop\DSC02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060575"/>
            <a:ext cx="4244975" cy="360045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11</Words>
  <Application>Microsoft Office PowerPoint</Application>
  <PresentationFormat>Экран (4:3)</PresentationFormat>
  <Paragraphs>5</Paragraphs>
  <Slides>18</Slides>
  <Notes>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ольга</cp:lastModifiedBy>
  <cp:revision>29</cp:revision>
  <dcterms:created xsi:type="dcterms:W3CDTF">2011-04-29T23:32:29Z</dcterms:created>
  <dcterms:modified xsi:type="dcterms:W3CDTF">2011-12-03T18:35:13Z</dcterms:modified>
</cp:coreProperties>
</file>