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9" autoAdjust="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1B9E1-4E53-4019-9631-F3DE5C592F7C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66F97-693D-4C17-BE25-D7AFB40DA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F602-FF55-4514-8D49-45F21BD60CB4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3501-A87A-41DC-9221-1549AB4A6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FEB8-ABA2-4711-82D6-59E561A3DF43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B06C-C98F-4396-9790-C6FD4CCB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51FF8B-F8E3-4123-80B7-73C0E54ECF88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1B99A1-558F-440B-AF99-6DD7CE176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64ECD-7769-4102-B6C0-7B280AA91896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AB86A-6EEF-4C9E-BF11-17B818FFE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8818-5492-48E6-BCE0-0E7BF28BB6D4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8BB8-1295-45E6-B39C-4431E1A18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3BAC-8537-4AD9-9764-1E00D1F51AFC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4B8B-2BC3-47DF-B1D1-77235A472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E66A8-AE1E-4F0B-9FDB-9932E1636571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9E52C0-75A1-434B-8017-619EC05F5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D4D5-2F68-4700-8951-AE0C781913EB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83893-2E53-41C9-ADCF-829C879E0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6C2338-8C17-46E5-824A-460203B3745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72920B-0DF4-4FCF-ACC5-BD5475D7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BC6CE2-69E8-4820-A455-11CDEA829078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36945F-8510-4575-B4FB-D99AF7899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D3B3B33-197C-49F8-A17F-876312D5079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552EE02-E1D3-46F1-9026-DB0C3C62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78" r:id="rId5"/>
    <p:sldLayoutId id="2147483783" r:id="rId6"/>
    <p:sldLayoutId id="2147483777" r:id="rId7"/>
    <p:sldLayoutId id="2147483784" r:id="rId8"/>
    <p:sldLayoutId id="2147483785" r:id="rId9"/>
    <p:sldLayoutId id="2147483776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928813"/>
            <a:ext cx="6786562" cy="28225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- презентация с элементами проектной деятельности                              </a:t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– 3 класс.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Разделительный твердый 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7467600" cy="4402137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1.Создать опорную схему написания разделительного ъ знака.</a:t>
            </a:r>
          </a:p>
          <a:p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2.Развивать навыки групповой работы.</a:t>
            </a:r>
          </a:p>
          <a:p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урока: «Продолжить работу по изучению родного (русского) языка.»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Продолжи фразу: изучая свой родной язык,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мы должны уметь, что…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1536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71563"/>
            <a:ext cx="4286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C:\Users\Татьяна\AppData\Local\Microsoft\Windows\Temporary Internet Files\Content.IE5\XLXQB7I4\MC90023213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2428875"/>
            <a:ext cx="31432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25" y="285750"/>
            <a:ext cx="138113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3"/>
            <a:ext cx="8258175" cy="6259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 smtClean="0"/>
          </a:p>
          <a:p>
            <a:pPr>
              <a:buFont typeface="Wingdings" pitchFamily="2" charset="2"/>
              <a:buNone/>
            </a:pPr>
            <a:endParaRPr lang="ru-RU" b="1" smtClean="0"/>
          </a:p>
          <a:p>
            <a:pPr>
              <a:buFont typeface="Wingdings" pitchFamily="2" charset="2"/>
              <a:buNone/>
            </a:pPr>
            <a:endParaRPr lang="ru-RU" b="1" smtClean="0"/>
          </a:p>
          <a:p>
            <a:pPr>
              <a:buFont typeface="Wingdings" pitchFamily="2" charset="2"/>
              <a:buNone/>
            </a:pPr>
            <a:endParaRPr lang="ru-RU" b="1" smtClean="0"/>
          </a:p>
          <a:p>
            <a:pPr algn="ctr">
              <a:buFont typeface="Wingdings" pitchFamily="2" charset="2"/>
              <a:buNone/>
            </a:pPr>
            <a:endParaRPr lang="ru-RU" b="1" smtClean="0"/>
          </a:p>
          <a:p>
            <a:pPr algn="ctr">
              <a:buFont typeface="Wingdings" pitchFamily="2" charset="2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Правильно говорить</a:t>
            </a:r>
            <a:endParaRPr lang="ru-RU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И</a:t>
            </a:r>
            <a:endParaRPr lang="ru-RU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Грамотно писать</a:t>
            </a:r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16387" name="Рисунок 3" descr="C:\Users\Татьяна\AppData\Local\Microsoft\Windows\Temporary Internet Files\Content.IE5\XLXQB7I4\MC90029209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42875"/>
            <a:ext cx="3643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C:\Users\Татьяна\AppData\Local\Microsoft\Windows\Temporary Internet Files\Content.IE5\MW694E8D\MC90034334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75"/>
            <a:ext cx="4714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215313" y="0"/>
            <a:ext cx="428625" cy="5000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86813" cy="64738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Разделительный ъ знак пишется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после    приставки, которая оканчивается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 согласную, перед гласными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е, е, ю, я.</a:t>
            </a:r>
            <a:endParaRPr lang="ru-RU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1741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286000"/>
            <a:ext cx="85010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0" y="274638"/>
            <a:ext cx="214313" cy="439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15375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Фразеологические обороты – образные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меткие выражения, вошедшие в общее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употребление.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Фразеологизмы придают нашей речи эмоциональную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окраску, точность, яркость.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«спустя рукава»</a:t>
            </a:r>
            <a:endParaRPr lang="en-US" sz="32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Рисунок 3" descr="C:\Users\Татьяна\AppData\Local\Microsoft\Windows\Temporary Internet Files\Content.IE5\GW81VXEP\MC90034529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500438"/>
            <a:ext cx="4286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58188" y="274638"/>
            <a:ext cx="142875" cy="3683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14313"/>
            <a:ext cx="8429625" cy="6259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 algn="r">
              <a:buFont typeface="Wingdings" pitchFamily="2" charset="2"/>
              <a:buNone/>
            </a:pPr>
            <a:r>
              <a:rPr lang="ru-RU" sz="36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«попасть впросак»</a:t>
            </a:r>
            <a:endParaRPr lang="en-US" sz="3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endParaRPr lang="en-US" sz="3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endParaRPr lang="en-US" sz="3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endParaRPr lang="en-US" sz="3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36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«кричать во всю ивановскую»</a:t>
            </a:r>
            <a:endParaRPr lang="ru-RU" sz="36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36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19459" name="Рисунок 3" descr="C:\Users\Татьяна\AppData\Local\Microsoft\Windows\Temporary Internet Files\Content.IE5\XLXQB7I4\MC9001981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42875"/>
            <a:ext cx="39290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C:\Users\Татьяна\AppData\Local\Microsoft\Windows\Temporary Internet Files\Content.IE5\GW81VXEP\MC90019418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714500"/>
            <a:ext cx="4357687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92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УРОК - ПРЕЗЕНТАЦИЯ С ЭЛЕМЕНТАМИ ПРОЕКТНОЙ ДЕЯТЕЛЬНОСТИ                                                                           РУССКИЙ ЯЗЫК – 3 КЛАСС. </vt:lpstr>
      <vt:lpstr>ЦЕЛИ УРОКА:</vt:lpstr>
      <vt:lpstr>ЗАДАЧА УРОКА: «ПРОДОЛЖИТЬ РАБОТУ ПО ИЗУЧЕНИЮ РОДНОГО (РУССКОГО) ЯЗЫКА.» 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презентация с элементами проектной деятельности                                                                           Русский язык – 3 класс. </dc:title>
  <dc:creator>Admin</dc:creator>
  <cp:lastModifiedBy>User</cp:lastModifiedBy>
  <cp:revision>3</cp:revision>
  <dcterms:created xsi:type="dcterms:W3CDTF">2011-06-22T18:56:22Z</dcterms:created>
  <dcterms:modified xsi:type="dcterms:W3CDTF">2012-01-09T14:04:26Z</dcterms:modified>
</cp:coreProperties>
</file>